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005996"/>
    <a:srgbClr val="827EBC"/>
    <a:srgbClr val="EE2C37"/>
    <a:srgbClr val="C1E6FF"/>
    <a:srgbClr val="3CABFD"/>
    <a:srgbClr val="904198"/>
    <a:srgbClr val="393D40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67" d="100"/>
          <a:sy n="67" d="100"/>
        </p:scale>
        <p:origin x="630" y="48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medicaid/issue-brief/status-of-state-medicaid-expansion-decisions-interactive-ma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2" y="5863230"/>
            <a:ext cx="10547183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◊Expansion is adopted but not yet implemented in SD. ^</a:t>
            </a:r>
            <a:r>
              <a:rPr lang="en-US" b="0" i="0" dirty="0">
                <a:effectLst/>
              </a:rPr>
              <a:t>Implementation of Medicaid expansion is contingent on appropriations in the SFY </a:t>
            </a:r>
            <a:r>
              <a:rPr lang="en-US" b="0" i="0">
                <a:effectLst/>
              </a:rPr>
              <a:t>2023-2024 budget </a:t>
            </a:r>
            <a:r>
              <a:rPr lang="en-US" b="0" i="0" dirty="0">
                <a:effectLst/>
              </a:rPr>
              <a:t>in NC.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Medicaid Expansion Decisions,”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https://www.kff.org/medicaid/issue-brief/status-of-state-medicaid-expansion-decisions-interactive-map/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25083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40000"/>
                  <a:lumOff val="6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 dirty="0">
                <a:solidFill>
                  <a:srgbClr val="000000"/>
                </a:solidFill>
                <a:highlight>
                  <a:srgbClr val="000080"/>
                </a:highlight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pattFill prst="wdDnDiag">
              <a:fgClr>
                <a:schemeClr val="bg1">
                  <a:lumMod val="75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SD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◊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NC^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(10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(41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141</TotalTime>
  <Words>194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Madeline Guth</cp:lastModifiedBy>
  <cp:revision>60</cp:revision>
  <cp:lastPrinted>2019-08-19T22:27:15Z</cp:lastPrinted>
  <dcterms:created xsi:type="dcterms:W3CDTF">2020-09-29T13:31:02Z</dcterms:created>
  <dcterms:modified xsi:type="dcterms:W3CDTF">2023-05-24T18:53:45Z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