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6"/>
    <a:srgbClr val="827EBC"/>
    <a:srgbClr val="EE2C37"/>
    <a:srgbClr val="C1E6FF"/>
    <a:srgbClr val="3CABFD"/>
    <a:srgbClr val="904198"/>
    <a:srgbClr val="393D40"/>
    <a:srgbClr val="DBDBDB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67" d="100"/>
          <a:sy n="67" d="100"/>
        </p:scale>
        <p:origin x="644" y="44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 dirty="0"/>
              <a:t>updated </a:t>
            </a:r>
            <a:r>
              <a:rPr lang="en-US" dirty="0"/>
              <a:t>July 21</a:t>
            </a:r>
            <a:r>
              <a:rPr lang="en-US" sz="1200" dirty="0"/>
              <a:t>, 2022.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23</TotalTime>
  <Words>178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Meghana Ammula</cp:lastModifiedBy>
  <cp:revision>51</cp:revision>
  <cp:lastPrinted>2019-08-19T22:27:15Z</cp:lastPrinted>
  <dcterms:created xsi:type="dcterms:W3CDTF">2020-09-29T13:31:02Z</dcterms:created>
  <dcterms:modified xsi:type="dcterms:W3CDTF">2022-07-21T19:16:39Z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