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83" r:id="rId7"/>
    <p:sldMasterId id="2147483677" r:id="rId8"/>
    <p:sldMasterId id="2147483662" r:id="rId9"/>
  </p:sldMasterIdLst>
  <p:notesMasterIdLst>
    <p:notesMasterId r:id="rId11"/>
  </p:notesMasterIdLst>
  <p:handoutMasterIdLst>
    <p:handoutMasterId r:id="rId12"/>
  </p:handoutMasterIdLst>
  <p:sldIdLst>
    <p:sldId id="30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7EBC"/>
    <a:srgbClr val="EE2C37"/>
    <a:srgbClr val="C1E6FF"/>
    <a:srgbClr val="3CABFD"/>
    <a:srgbClr val="904198"/>
    <a:srgbClr val="393D40"/>
    <a:srgbClr val="DBDBDB"/>
    <a:srgbClr val="555659"/>
    <a:srgbClr val="FDCD05"/>
    <a:srgbClr val="0E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21" autoAdjust="0"/>
  </p:normalViewPr>
  <p:slideViewPr>
    <p:cSldViewPr snapToGrid="0" snapToObjects="1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5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83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5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ES Figure 1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>
          <p15:clr>
            <a:srgbClr val="F26B43"/>
          </p15:clr>
        </p15:guide>
        <p15:guide id="2" pos="287">
          <p15:clr>
            <a:srgbClr val="F26B43"/>
          </p15:clr>
        </p15:guide>
        <p15:guide id="3" orient="horz" pos="3816">
          <p15:clr>
            <a:srgbClr val="F26B43"/>
          </p15:clr>
        </p15:guide>
        <p15:guide id="4" pos="7391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312">
          <p15:clr>
            <a:srgbClr val="F26B43"/>
          </p15:clr>
        </p15:guide>
        <p15:guide id="7" orient="horz" pos="120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0"/>
          </p:nvPr>
        </p:nvSpPr>
        <p:spPr>
          <a:xfrm>
            <a:off x="455613" y="5949521"/>
            <a:ext cx="10295514" cy="6867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◊Expansion is adopted but not yet implemented in MO and OK. (See link below for additional state-specific notes).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SOURCE: “Status of State Action on the Medicaid Expansion Decision,” KFF State Health Facts, </a:t>
            </a:r>
            <a:r>
              <a:rPr lang="en-US" sz="1200"/>
              <a:t>updated June 7, </a:t>
            </a:r>
            <a:r>
              <a:rPr lang="en-US" sz="1200" dirty="0"/>
              <a:t>2021.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https://www.kff.org/health-reform/state-indicator/state-activity-around-expanding-medicaid-under-the-affordable-care-act/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  <a:endParaRPr lang="en-US" dirty="0">
              <a:latin typeface="+mj-lt"/>
            </a:endParaRPr>
          </a:p>
        </p:txBody>
      </p: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1807514" y="1242335"/>
            <a:ext cx="8366309" cy="4628984"/>
            <a:chOff x="928895" y="973956"/>
            <a:chExt cx="7807118" cy="4319588"/>
          </a:xfrm>
        </p:grpSpPr>
        <p:sp>
          <p:nvSpPr>
            <p:cNvPr id="146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7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8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9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50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70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1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1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2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3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4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8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9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pattFill prst="wdDnDiag">
              <a:fgClr>
                <a:srgbClr val="999999"/>
              </a:fgClr>
              <a:bgClr>
                <a:srgbClr val="005996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2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3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4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5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7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8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pattFill prst="wdDnDiag">
              <a:fgClr>
                <a:srgbClr val="999999"/>
              </a:fgClr>
              <a:bgClr>
                <a:srgbClr val="005996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2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3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4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5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6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6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7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8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1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2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4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5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8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6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8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7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198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99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200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201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2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203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205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206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SD</a:t>
              </a:r>
            </a:p>
          </p:txBody>
        </p:sp>
        <p:sp>
          <p:nvSpPr>
            <p:cNvPr id="207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208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209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211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2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214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215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216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217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218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9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220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1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3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224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225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226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227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228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230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231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232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233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234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235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237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238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239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240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241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242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243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244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5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6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247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248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7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3" name="Text Box 135"/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(12 States)</a:t>
            </a:r>
          </a:p>
        </p:txBody>
      </p:sp>
      <p:grpSp>
        <p:nvGrpSpPr>
          <p:cNvPr id="274" name="Group 273"/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6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(39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76312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53A2CBA7-8322-4B86-AF5D-AD21DF60D7AF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340EE76A-161D-4A9F-AA08-0E23C3C94F26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4.xml><?xml version="1.0" encoding="utf-8"?>
<a:theme xmlns:a="http://schemas.openxmlformats.org/drawingml/2006/main" name="1_ES with Figure 1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673B7F44-E21F-4B5D-8996-3154A98698C8}"/>
    </a:ext>
  </a:extLst>
</a:theme>
</file>

<file path=ppt/theme/theme6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E7843FE9-896B-4AB0-81B9-636DFCBEF67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94087-35E0-4AF6-9752-29E1E9043C1A}">
  <ds:schemaRefs>
    <ds:schemaRef ds:uri="http://purl.org/dc/dcmitype/"/>
    <ds:schemaRef ds:uri="faad41c7-f934-4b1d-bf32-8980ec5d4297"/>
    <ds:schemaRef ds:uri="2c6857e4-285b-4909-be4f-5c8c0412501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Only PowerPoint Template - September 2020</Template>
  <TotalTime>12</TotalTime>
  <Words>194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Title Slide</vt:lpstr>
      <vt:lpstr>Default no Figure #</vt:lpstr>
      <vt:lpstr>Default with Figure #</vt:lpstr>
      <vt:lpstr>1_ES with Figure 1</vt:lpstr>
      <vt:lpstr>Blank</vt:lpstr>
      <vt:lpstr>Text Slide no Logo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Madeline Guth</dc:creator>
  <cp:lastModifiedBy>Meghana Ammula</cp:lastModifiedBy>
  <cp:revision>30</cp:revision>
  <cp:lastPrinted>2019-08-19T22:27:15Z</cp:lastPrinted>
  <dcterms:created xsi:type="dcterms:W3CDTF">2020-09-29T13:31:02Z</dcterms:created>
  <dcterms:modified xsi:type="dcterms:W3CDTF">2021-06-07T14:58:29Z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