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7EBC"/>
    <a:srgbClr val="EE2C37"/>
    <a:srgbClr val="C1E6FF"/>
    <a:srgbClr val="3CABFD"/>
    <a:srgbClr val="904198"/>
    <a:srgbClr val="393D40"/>
    <a:srgbClr val="DBDBDB"/>
    <a:srgbClr val="555659"/>
    <a:srgbClr val="FDCD05"/>
    <a:srgbClr val="0E3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83" d="100"/>
          <a:sy n="83" d="100"/>
        </p:scale>
        <p:origin x="126" y="360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ES Figure 1</a:t>
            </a:r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◊Expansion is adopted but not yet implemented 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in MO and OK. (See link below for additional state-specific notes).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 dirty="0" smtClean="0"/>
              <a:t>updated </a:t>
            </a:r>
            <a:r>
              <a:rPr lang="en-US" sz="1200" smtClean="0"/>
              <a:t>October </a:t>
            </a:r>
            <a:r>
              <a:rPr lang="en-US" sz="1200" smtClean="0"/>
              <a:t>16, </a:t>
            </a:r>
            <a:r>
              <a:rPr lang="en-US" sz="1200" dirty="0" smtClean="0"/>
              <a:t>2020. 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   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pattFill prst="wdDnDiag">
              <a:fgClr>
                <a:srgbClr val="999999"/>
              </a:fgClr>
              <a:bgClr>
                <a:srgbClr val="005996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pattFill prst="wdDnDiag">
              <a:fgClr>
                <a:srgbClr val="999999"/>
              </a:fgClr>
              <a:bgClr>
                <a:srgbClr val="005996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81548" y="28583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294087-35E0-4AF6-9752-29E1E9043C1A}">
  <ds:schemaRefs>
    <ds:schemaRef ds:uri="http://schemas.microsoft.com/office/2006/documentManagement/types"/>
    <ds:schemaRef ds:uri="2c6857e4-285b-4909-be4f-5c8c04125010"/>
    <ds:schemaRef ds:uri="faad41c7-f934-4b1d-bf32-8980ec5d4297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11</TotalTime>
  <Words>164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Times New Roman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Madeline Guth</cp:lastModifiedBy>
  <cp:revision>7</cp:revision>
  <cp:lastPrinted>2019-08-19T22:27:15Z</cp:lastPrinted>
  <dcterms:created xsi:type="dcterms:W3CDTF">2020-09-29T13:31:02Z</dcterms:created>
  <dcterms:modified xsi:type="dcterms:W3CDTF">2020-10-16T15:05:18Z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