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4.xml" ContentType="application/vnd.openxmlformats-officedocument.theme+xml"/>
  <Override PartName="/ppt/slideLayouts/slideLayout10.xml" ContentType="application/vnd.openxmlformats-officedocument.presentationml.slideLayout+xml"/>
  <Override PartName="/ppt/theme/theme5.xml" ContentType="application/vnd.openxmlformats-officedocument.theme+xml"/>
  <Override PartName="/ppt/slideLayouts/slideLayout11.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autoCompressPictures="0">
  <p:sldMasterIdLst>
    <p:sldMasterId id="2147483660" r:id="rId1"/>
    <p:sldMasterId id="2147483658" r:id="rId2"/>
    <p:sldMasterId id="2147483648" r:id="rId3"/>
    <p:sldMasterId id="2147483679" r:id="rId4"/>
    <p:sldMasterId id="2147483677" r:id="rId5"/>
    <p:sldMasterId id="2147483662" r:id="rId6"/>
  </p:sldMasterIdLst>
  <p:notesMasterIdLst>
    <p:notesMasterId r:id="rId8"/>
  </p:notesMasterIdLst>
  <p:handoutMasterIdLst>
    <p:handoutMasterId r:id="rId9"/>
  </p:handoutMasterIdLst>
  <p:sldIdLst>
    <p:sldId id="302" r:id="rId7"/>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6666"/>
    <a:srgbClr val="005996"/>
    <a:srgbClr val="003C64"/>
    <a:srgbClr val="0077C8"/>
    <a:srgbClr val="333333"/>
    <a:srgbClr val="0076C4"/>
    <a:srgbClr val="F5821F"/>
    <a:srgbClr val="000000"/>
    <a:srgbClr val="56565A"/>
    <a:srgbClr val="393D4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21" autoAdjust="0"/>
  </p:normalViewPr>
  <p:slideViewPr>
    <p:cSldViewPr snapToGrid="0" snapToObjects="1" showGuides="1">
      <p:cViewPr varScale="1">
        <p:scale>
          <a:sx n="73" d="100"/>
          <a:sy n="73" d="100"/>
        </p:scale>
        <p:origin x="582" y="72"/>
      </p:cViewPr>
      <p:guideLst/>
    </p:cSldViewPr>
  </p:slideViewPr>
  <p:notesTextViewPr>
    <p:cViewPr>
      <p:scale>
        <a:sx n="100" d="100"/>
        <a:sy n="100" d="100"/>
      </p:scale>
      <p:origin x="0" y="0"/>
    </p:cViewPr>
  </p:notesTextViewPr>
  <p:sorterViewPr>
    <p:cViewPr>
      <p:scale>
        <a:sx n="167" d="100"/>
        <a:sy n="167"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1.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viewProps" Target="viewProps.xml"/><Relationship Id="rId5" Type="http://schemas.openxmlformats.org/officeDocument/2006/relationships/slideMaster" Target="slideMasters/slideMaster5.xml"/><Relationship Id="rId10"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2956948224627486"/>
          <c:y val="0"/>
          <c:w val="0.34114897668191141"/>
          <c:h val="1"/>
        </c:manualLayout>
      </c:layout>
      <c:pieChart>
        <c:varyColors val="1"/>
        <c:ser>
          <c:idx val="0"/>
          <c:order val="0"/>
          <c:spPr>
            <a:ln w="3175">
              <a:noFill/>
            </a:ln>
          </c:spPr>
          <c:dPt>
            <c:idx val="0"/>
            <c:bubble3D val="0"/>
            <c:spPr>
              <a:solidFill>
                <a:schemeClr val="accent1"/>
              </a:solidFill>
              <a:ln w="3175">
                <a:noFill/>
              </a:ln>
              <a:effectLst/>
            </c:spPr>
            <c:extLst>
              <c:ext xmlns:c16="http://schemas.microsoft.com/office/drawing/2014/chart" uri="{C3380CC4-5D6E-409C-BE32-E72D297353CC}">
                <c16:uniqueId val="{00000001-AC7A-424D-84F1-665FC5D22D87}"/>
              </c:ext>
            </c:extLst>
          </c:dPt>
          <c:dPt>
            <c:idx val="1"/>
            <c:bubble3D val="0"/>
            <c:spPr>
              <a:solidFill>
                <a:schemeClr val="accent2"/>
              </a:solidFill>
              <a:ln w="3175">
                <a:noFill/>
              </a:ln>
              <a:effectLst/>
            </c:spPr>
            <c:extLst>
              <c:ext xmlns:c16="http://schemas.microsoft.com/office/drawing/2014/chart" uri="{C3380CC4-5D6E-409C-BE32-E72D297353CC}">
                <c16:uniqueId val="{00000003-AC7A-424D-84F1-665FC5D22D87}"/>
              </c:ext>
            </c:extLst>
          </c:dPt>
          <c:dPt>
            <c:idx val="2"/>
            <c:bubble3D val="0"/>
            <c:spPr>
              <a:solidFill>
                <a:schemeClr val="accent3"/>
              </a:solidFill>
              <a:ln w="3175">
                <a:noFill/>
              </a:ln>
              <a:effectLst/>
            </c:spPr>
            <c:extLst>
              <c:ext xmlns:c16="http://schemas.microsoft.com/office/drawing/2014/chart" uri="{C3380CC4-5D6E-409C-BE32-E72D297353CC}">
                <c16:uniqueId val="{00000005-AC7A-424D-84F1-665FC5D22D87}"/>
              </c:ext>
            </c:extLst>
          </c:dPt>
          <c:dPt>
            <c:idx val="3"/>
            <c:bubble3D val="0"/>
            <c:spPr>
              <a:solidFill>
                <a:schemeClr val="accent4"/>
              </a:solidFill>
              <a:ln w="3175">
                <a:noFill/>
              </a:ln>
              <a:effectLst/>
            </c:spPr>
            <c:extLst>
              <c:ext xmlns:c16="http://schemas.microsoft.com/office/drawing/2014/chart" uri="{C3380CC4-5D6E-409C-BE32-E72D297353CC}">
                <c16:uniqueId val="{00000007-AC7A-424D-84F1-665FC5D22D87}"/>
              </c:ext>
            </c:extLst>
          </c:dPt>
          <c:dPt>
            <c:idx val="4"/>
            <c:bubble3D val="0"/>
            <c:spPr>
              <a:solidFill>
                <a:schemeClr val="accent5"/>
              </a:solidFill>
              <a:ln w="3175">
                <a:noFill/>
              </a:ln>
              <a:effectLst/>
            </c:spPr>
            <c:extLst>
              <c:ext xmlns:c16="http://schemas.microsoft.com/office/drawing/2014/chart" uri="{C3380CC4-5D6E-409C-BE32-E72D297353CC}">
                <c16:uniqueId val="{00000009-AC7A-424D-84F1-665FC5D22D87}"/>
              </c:ext>
            </c:extLst>
          </c:dPt>
          <c:dPt>
            <c:idx val="5"/>
            <c:bubble3D val="0"/>
            <c:spPr>
              <a:solidFill>
                <a:schemeClr val="accent6"/>
              </a:solidFill>
              <a:ln w="3175">
                <a:noFill/>
              </a:ln>
              <a:effectLst/>
            </c:spPr>
            <c:extLst>
              <c:ext xmlns:c16="http://schemas.microsoft.com/office/drawing/2014/chart" uri="{C3380CC4-5D6E-409C-BE32-E72D297353CC}">
                <c16:uniqueId val="{0000000B-AC7A-424D-84F1-665FC5D22D87}"/>
              </c:ext>
            </c:extLst>
          </c:dPt>
          <c:dPt>
            <c:idx val="6"/>
            <c:bubble3D val="0"/>
            <c:spPr>
              <a:solidFill>
                <a:schemeClr val="accent1">
                  <a:lumMod val="60000"/>
                </a:schemeClr>
              </a:solidFill>
              <a:ln w="3175">
                <a:noFill/>
              </a:ln>
              <a:effectLst/>
            </c:spPr>
            <c:extLst>
              <c:ext xmlns:c16="http://schemas.microsoft.com/office/drawing/2014/chart" uri="{C3380CC4-5D6E-409C-BE32-E72D297353CC}">
                <c16:uniqueId val="{0000000D-AC7A-424D-84F1-665FC5D22D87}"/>
              </c:ext>
            </c:extLst>
          </c:dPt>
          <c:dPt>
            <c:idx val="7"/>
            <c:bubble3D val="0"/>
            <c:spPr>
              <a:solidFill>
                <a:schemeClr val="accent2">
                  <a:lumMod val="60000"/>
                </a:schemeClr>
              </a:solidFill>
              <a:ln w="3175">
                <a:noFill/>
              </a:ln>
              <a:effectLst/>
            </c:spPr>
            <c:extLst>
              <c:ext xmlns:c16="http://schemas.microsoft.com/office/drawing/2014/chart" uri="{C3380CC4-5D6E-409C-BE32-E72D297353CC}">
                <c16:uniqueId val="{0000000F-AC7A-424D-84F1-665FC5D22D87}"/>
              </c:ext>
            </c:extLst>
          </c:dPt>
          <c:dPt>
            <c:idx val="8"/>
            <c:bubble3D val="0"/>
            <c:spPr>
              <a:solidFill>
                <a:schemeClr val="accent3">
                  <a:lumMod val="60000"/>
                </a:schemeClr>
              </a:solidFill>
              <a:ln w="3175">
                <a:noFill/>
              </a:ln>
              <a:effectLst/>
            </c:spPr>
            <c:extLst>
              <c:ext xmlns:c16="http://schemas.microsoft.com/office/drawing/2014/chart" uri="{C3380CC4-5D6E-409C-BE32-E72D297353CC}">
                <c16:uniqueId val="{00000011-AC7A-424D-84F1-665FC5D22D87}"/>
              </c:ext>
            </c:extLst>
          </c:dPt>
          <c:dPt>
            <c:idx val="9"/>
            <c:bubble3D val="0"/>
            <c:spPr>
              <a:solidFill>
                <a:schemeClr val="accent4">
                  <a:lumMod val="60000"/>
                </a:schemeClr>
              </a:solidFill>
              <a:ln w="3175">
                <a:noFill/>
              </a:ln>
              <a:effectLst/>
            </c:spPr>
            <c:extLst>
              <c:ext xmlns:c16="http://schemas.microsoft.com/office/drawing/2014/chart" uri="{C3380CC4-5D6E-409C-BE32-E72D297353CC}">
                <c16:uniqueId val="{00000013-AC7A-424D-84F1-665FC5D22D87}"/>
              </c:ext>
            </c:extLst>
          </c:dPt>
          <c:dPt>
            <c:idx val="10"/>
            <c:bubble3D val="0"/>
            <c:spPr>
              <a:solidFill>
                <a:schemeClr val="accent5">
                  <a:lumMod val="60000"/>
                </a:schemeClr>
              </a:solidFill>
              <a:ln w="3175">
                <a:noFill/>
              </a:ln>
              <a:effectLst/>
            </c:spPr>
            <c:extLst>
              <c:ext xmlns:c16="http://schemas.microsoft.com/office/drawing/2014/chart" uri="{C3380CC4-5D6E-409C-BE32-E72D297353CC}">
                <c16:uniqueId val="{00000015-AC7A-424D-84F1-665FC5D22D87}"/>
              </c:ext>
            </c:extLst>
          </c:dPt>
          <c:dLbls>
            <c:dLbl>
              <c:idx val="0"/>
              <c:layout>
                <c:manualLayout>
                  <c:x val="7.3309201881192013E-2"/>
                  <c:y val="-0.22874878376021465"/>
                </c:manualLayout>
              </c:layout>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bestFit"/>
              <c:showLegendKey val="0"/>
              <c:showVal val="1"/>
              <c:showCatName val="1"/>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1-AC7A-424D-84F1-665FC5D22D87}"/>
                </c:ext>
              </c:extLst>
            </c:dLbl>
            <c:dLbl>
              <c:idx val="1"/>
              <c:layout>
                <c:manualLayout>
                  <c:x val="4.8918232958696281E-2"/>
                  <c:y val="8.551267203533626E-2"/>
                </c:manualLayout>
              </c:layout>
              <c:tx>
                <c:rich>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fld id="{743D5F02-99DF-4799-BE76-E056A6D2F855}" type="CATEGORYNAME">
                      <a:rPr lang="en-US" dirty="0">
                        <a:solidFill>
                          <a:schemeClr val="bg1"/>
                        </a:solidFill>
                      </a:rPr>
                      <a:pPr>
                        <a:defRPr>
                          <a:solidFill>
                            <a:schemeClr val="bg1"/>
                          </a:solidFill>
                        </a:defRPr>
                      </a:pPr>
                      <a:t>[CATEGORY NAME]</a:t>
                    </a:fld>
                    <a:r>
                      <a:rPr lang="en-US" baseline="0" dirty="0">
                        <a:solidFill>
                          <a:schemeClr val="bg1"/>
                        </a:solidFill>
                      </a:rPr>
                      <a:t>
</a:t>
                    </a:r>
                    <a:fld id="{52239FC9-B6AD-4E06-B817-B987DD84F31E}" type="VALUE">
                      <a:rPr lang="en-US" baseline="0" dirty="0">
                        <a:solidFill>
                          <a:schemeClr val="bg1"/>
                        </a:solidFill>
                      </a:rPr>
                      <a:pPr>
                        <a:defRPr>
                          <a:solidFill>
                            <a:schemeClr val="bg1"/>
                          </a:solidFill>
                        </a:defRPr>
                      </a:pPr>
                      <a:t>[VALUE]</a:t>
                    </a:fld>
                    <a:r>
                      <a:rPr lang="en-US" baseline="0" dirty="0">
                        <a:solidFill>
                          <a:schemeClr val="bg1"/>
                        </a:solidFill>
                      </a:rPr>
                      <a:t>
</a:t>
                    </a:r>
                    <a:fld id="{CA6150E4-D38D-40C3-BBE2-2939D7872078}" type="PERCENTAGE">
                      <a:rPr lang="en-US" baseline="0" dirty="0">
                        <a:solidFill>
                          <a:schemeClr val="bg1"/>
                        </a:solidFill>
                      </a:rPr>
                      <a:pPr>
                        <a:defRPr>
                          <a:solidFill>
                            <a:schemeClr val="bg1"/>
                          </a:solidFill>
                        </a:defRPr>
                      </a:pPr>
                      <a:t>[PERCENTAGE]</a:t>
                    </a:fld>
                    <a:endParaRPr lang="en-US" baseline="0" dirty="0">
                      <a:solidFill>
                        <a:schemeClr val="bg1"/>
                      </a:solidFill>
                    </a:endParaRPr>
                  </a:p>
                </c:rich>
              </c:tx>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bestFit"/>
              <c:showLegendKey val="0"/>
              <c:showVal val="1"/>
              <c:showCatName val="1"/>
              <c:showSerName val="0"/>
              <c:showPercent val="1"/>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3-AC7A-424D-84F1-665FC5D22D87}"/>
                </c:ext>
              </c:extLst>
            </c:dLbl>
            <c:dLbl>
              <c:idx val="2"/>
              <c:layout>
                <c:manualLayout>
                  <c:x val="-3.3827142834705885E-2"/>
                  <c:y val="8.3852231801640406E-2"/>
                </c:manualLayout>
              </c:layout>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bestFit"/>
              <c:showLegendKey val="0"/>
              <c:showVal val="1"/>
              <c:showCatName val="1"/>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5-AC7A-424D-84F1-665FC5D22D87}"/>
                </c:ext>
              </c:extLst>
            </c:dLbl>
            <c:dLbl>
              <c:idx val="3"/>
              <c:layout>
                <c:manualLayout>
                  <c:x val="-7.4568778143587866E-2"/>
                  <c:y val="0.16479411717792097"/>
                </c:manualLayout>
              </c:layout>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bestFit"/>
              <c:showLegendKey val="0"/>
              <c:showVal val="1"/>
              <c:showCatName val="1"/>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7-AC7A-424D-84F1-665FC5D22D87}"/>
                </c:ext>
              </c:extLst>
            </c:dLbl>
            <c:dLbl>
              <c:idx val="4"/>
              <c:layout>
                <c:manualLayout>
                  <c:x val="2.6421375687986328E-2"/>
                  <c:y val="-0.29507434980690517"/>
                </c:manualLayout>
              </c:layout>
              <c:dLblPos val="bestFit"/>
              <c:showLegendKey val="0"/>
              <c:showVal val="1"/>
              <c:showCatName val="1"/>
              <c:showSerName val="0"/>
              <c:showPercent val="1"/>
              <c:showBubbleSize val="0"/>
              <c:separator>
</c:separator>
              <c:extLst>
                <c:ext xmlns:c15="http://schemas.microsoft.com/office/drawing/2012/chart" uri="{CE6537A1-D6FC-4f65-9D91-7224C49458BB}">
                  <c15:layout/>
                </c:ext>
                <c:ext xmlns:c16="http://schemas.microsoft.com/office/drawing/2014/chart" uri="{C3380CC4-5D6E-409C-BE32-E72D297353CC}">
                  <c16:uniqueId val="{00000009-AC7A-424D-84F1-665FC5D22D87}"/>
                </c:ext>
              </c:extLst>
            </c:dLbl>
            <c:dLbl>
              <c:idx val="5"/>
              <c:layout>
                <c:manualLayout>
                  <c:x val="0.1320938345716281"/>
                  <c:y val="-0.32439563244076608"/>
                </c:manualLayout>
              </c:layout>
              <c:dLblPos val="bestFit"/>
              <c:showLegendKey val="0"/>
              <c:showVal val="1"/>
              <c:showCatName val="1"/>
              <c:showSerName val="0"/>
              <c:showPercent val="1"/>
              <c:showBubbleSize val="0"/>
              <c:separator>
</c:separator>
              <c:extLst>
                <c:ext xmlns:c15="http://schemas.microsoft.com/office/drawing/2012/chart" uri="{CE6537A1-D6FC-4f65-9D91-7224C49458BB}">
                  <c15:layout/>
                </c:ext>
                <c:ext xmlns:c16="http://schemas.microsoft.com/office/drawing/2014/chart" uri="{C3380CC4-5D6E-409C-BE32-E72D297353CC}">
                  <c16:uniqueId val="{0000000B-AC7A-424D-84F1-665FC5D22D87}"/>
                </c:ext>
              </c:extLst>
            </c:dLbl>
            <c:dLbl>
              <c:idx val="6"/>
              <c:layout>
                <c:manualLayout>
                  <c:x val="0.18106362186695379"/>
                  <c:y val="-0.26620256272607157"/>
                </c:manualLayout>
              </c:layout>
              <c:dLblPos val="bestFit"/>
              <c:showLegendKey val="0"/>
              <c:showVal val="1"/>
              <c:showCatName val="1"/>
              <c:showSerName val="0"/>
              <c:showPercent val="1"/>
              <c:showBubbleSize val="0"/>
              <c:separator>
</c:separator>
              <c:extLst>
                <c:ext xmlns:c15="http://schemas.microsoft.com/office/drawing/2012/chart" uri="{CE6537A1-D6FC-4f65-9D91-7224C49458BB}">
                  <c15:layout/>
                </c:ext>
                <c:ext xmlns:c16="http://schemas.microsoft.com/office/drawing/2014/chart" uri="{C3380CC4-5D6E-409C-BE32-E72D297353CC}">
                  <c16:uniqueId val="{0000000D-AC7A-424D-84F1-665FC5D22D87}"/>
                </c:ext>
              </c:extLst>
            </c:dLbl>
            <c:dLbl>
              <c:idx val="7"/>
              <c:layout>
                <c:manualLayout>
                  <c:x val="0.19678414518695014"/>
                  <c:y val="-0.15165885823945743"/>
                </c:manualLayout>
              </c:layout>
              <c:dLblPos val="bestFit"/>
              <c:showLegendKey val="0"/>
              <c:showVal val="1"/>
              <c:showCatName val="1"/>
              <c:showSerName val="0"/>
              <c:showPercent val="1"/>
              <c:showBubbleSize val="0"/>
              <c:separator>
</c:separator>
              <c:extLst>
                <c:ext xmlns:c15="http://schemas.microsoft.com/office/drawing/2012/chart" uri="{CE6537A1-D6FC-4f65-9D91-7224C49458BB}">
                  <c15:layout/>
                </c:ext>
                <c:ext xmlns:c16="http://schemas.microsoft.com/office/drawing/2014/chart" uri="{C3380CC4-5D6E-409C-BE32-E72D297353CC}">
                  <c16:uniqueId val="{0000000F-AC7A-424D-84F1-665FC5D22D87}"/>
                </c:ext>
              </c:extLst>
            </c:dLbl>
            <c:dLbl>
              <c:idx val="8"/>
              <c:layout>
                <c:manualLayout>
                  <c:x val="0.17549291402946121"/>
                  <c:y val="-2.598889675382627E-2"/>
                </c:manualLayout>
              </c:layout>
              <c:dLblPos val="bestFit"/>
              <c:showLegendKey val="0"/>
              <c:showVal val="1"/>
              <c:showCatName val="1"/>
              <c:showSerName val="0"/>
              <c:showPercent val="1"/>
              <c:showBubbleSize val="0"/>
              <c:separator>
</c:separator>
              <c:extLst>
                <c:ext xmlns:c15="http://schemas.microsoft.com/office/drawing/2012/chart" uri="{CE6537A1-D6FC-4f65-9D91-7224C49458BB}">
                  <c15:layout/>
                </c:ext>
                <c:ext xmlns:c16="http://schemas.microsoft.com/office/drawing/2014/chart" uri="{C3380CC4-5D6E-409C-BE32-E72D297353CC}">
                  <c16:uniqueId val="{00000011-AC7A-424D-84F1-665FC5D22D87}"/>
                </c:ext>
              </c:extLst>
            </c:dLbl>
            <c:dLbl>
              <c:idx val="9"/>
              <c:layout>
                <c:manualLayout>
                  <c:x val="4.805183615517155E-2"/>
                  <c:y val="6.6099641580247503E-2"/>
                </c:manualLayout>
              </c:layout>
              <c:tx>
                <c:rich>
                  <a:bodyPr/>
                  <a:lstStyle/>
                  <a:p>
                    <a:fld id="{8E742E3B-094B-4E4C-905B-7E5F2338844C}" type="CATEGORYNAME">
                      <a:rPr lang="en-US"/>
                      <a:pPr/>
                      <a:t>[CATEGORY NAME]</a:t>
                    </a:fld>
                    <a:r>
                      <a:rPr lang="en-US" baseline="0" dirty="0"/>
                      <a:t>
</a:t>
                    </a:r>
                    <a:fld id="{FC2CBAD6-E881-4506-A7F5-B59B9662CDC6}" type="VALUE">
                      <a:rPr lang="en-US" baseline="0"/>
                      <a:pPr/>
                      <a:t>[VALUE]</a:t>
                    </a:fld>
                    <a:r>
                      <a:rPr lang="en-US" baseline="0" dirty="0"/>
                      <a:t>
</a:t>
                    </a:r>
                    <a:r>
                      <a:rPr lang="en-US" baseline="0" dirty="0" smtClean="0"/>
                      <a:t>0%</a:t>
                    </a:r>
                  </a:p>
                </c:rich>
              </c:tx>
              <c:dLblPos val="bestFit"/>
              <c:showLegendKey val="0"/>
              <c:showVal val="1"/>
              <c:showCatName val="1"/>
              <c:showSerName val="0"/>
              <c:showPercent val="1"/>
              <c:showBubbleSize val="0"/>
              <c:separator>
</c:separator>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13-AC7A-424D-84F1-665FC5D22D87}"/>
                </c:ext>
              </c:extLst>
            </c:dLbl>
            <c:dLbl>
              <c:idx val="10"/>
              <c:layout>
                <c:manualLayout>
                  <c:x val="1.1800574693316029E-2"/>
                  <c:y val="7.9819584670292792E-2"/>
                </c:manualLayout>
              </c:layout>
              <c:dLblPos val="bestFit"/>
              <c:showLegendKey val="0"/>
              <c:showVal val="1"/>
              <c:showCatName val="1"/>
              <c:showSerName val="0"/>
              <c:showPercent val="1"/>
              <c:showBubbleSize val="0"/>
              <c:separator>
</c:separator>
              <c:extLst>
                <c:ext xmlns:c15="http://schemas.microsoft.com/office/drawing/2012/chart" uri="{CE6537A1-D6FC-4f65-9D91-7224C49458BB}">
                  <c15:layout/>
                </c:ext>
                <c:ext xmlns:c16="http://schemas.microsoft.com/office/drawing/2014/chart" uri="{C3380CC4-5D6E-409C-BE32-E72D297353CC}">
                  <c16:uniqueId val="{00000015-AC7A-424D-84F1-665FC5D22D87}"/>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bestFit"/>
            <c:showLegendKey val="0"/>
            <c:showVal val="1"/>
            <c:showCatName val="1"/>
            <c:showSerName val="0"/>
            <c:showPercent val="1"/>
            <c:showBubbleSize val="0"/>
            <c:separator>
</c:separator>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Sheet1!$A$2:$K$2</c:f>
              <c:strCache>
                <c:ptCount val="11"/>
                <c:pt idx="0">
                  <c:v>HIV</c:v>
                </c:pt>
                <c:pt idx="1">
                  <c:v>Malaria</c:v>
                </c:pt>
                <c:pt idx="2">
                  <c:v>MCH</c:v>
                </c:pt>
                <c:pt idx="3">
                  <c:v>Global Fund</c:v>
                </c:pt>
                <c:pt idx="4">
                  <c:v>Global Health Security</c:v>
                </c:pt>
                <c:pt idx="5">
                  <c:v>TB</c:v>
                </c:pt>
                <c:pt idx="6">
                  <c:v>FP/RH</c:v>
                </c:pt>
                <c:pt idx="7">
                  <c:v>Nutrition</c:v>
                </c:pt>
                <c:pt idx="8">
                  <c:v>NTDs</c:v>
                </c:pt>
                <c:pt idx="9">
                  <c:v>Vulnerable Children</c:v>
                </c:pt>
                <c:pt idx="10">
                  <c:v>Other</c:v>
                </c:pt>
              </c:strCache>
            </c:strRef>
          </c:cat>
          <c:val>
            <c:numRef>
              <c:f>Sheet1!$A$3:$K$3</c:f>
              <c:numCache>
                <c:formatCode>"$"#,##0</c:formatCode>
                <c:ptCount val="11"/>
                <c:pt idx="0">
                  <c:v>3761.17</c:v>
                </c:pt>
                <c:pt idx="1">
                  <c:v>905.15</c:v>
                </c:pt>
                <c:pt idx="2">
                  <c:v>901.13900000000001</c:v>
                </c:pt>
                <c:pt idx="3">
                  <c:v>657.6</c:v>
                </c:pt>
                <c:pt idx="4">
                  <c:v>557.34799999999996</c:v>
                </c:pt>
                <c:pt idx="5">
                  <c:v>283.22199999999998</c:v>
                </c:pt>
                <c:pt idx="6">
                  <c:v>259</c:v>
                </c:pt>
                <c:pt idx="7">
                  <c:v>101.21299999999999</c:v>
                </c:pt>
                <c:pt idx="8">
                  <c:v>75</c:v>
                </c:pt>
                <c:pt idx="9">
                  <c:v>0</c:v>
                </c:pt>
                <c:pt idx="10">
                  <c:v>191.1</c:v>
                </c:pt>
              </c:numCache>
            </c:numRef>
          </c:val>
          <c:extLst>
            <c:ext xmlns:c16="http://schemas.microsoft.com/office/drawing/2014/chart" uri="{C3380CC4-5D6E-409C-BE32-E72D297353CC}">
              <c16:uniqueId val="{00000016-AC7A-424D-84F1-665FC5D22D87}"/>
            </c:ext>
          </c:extLst>
        </c:ser>
        <c:dLbls>
          <c:showLegendKey val="0"/>
          <c:showVal val="0"/>
          <c:showCatName val="0"/>
          <c:showSerName val="0"/>
          <c:showPercent val="0"/>
          <c:showBubbleSize val="0"/>
          <c:showLeaderLines val="1"/>
        </c:dLbls>
        <c:firstSliceAng val="136"/>
      </c:pie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0C803A8-FD4D-7A4A-8FB4-F095F8E35A7C}" type="datetimeFigureOut">
              <a:rPr lang="en-US" smtClean="0"/>
              <a:t>3/27/2020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5647696-CA65-994E-AFC8-84C1B1C30767}" type="slidenum">
              <a:rPr lang="en-US" smtClean="0"/>
              <a:t>‹#›</a:t>
            </a:fld>
            <a:endParaRPr lang="en-US"/>
          </a:p>
        </p:txBody>
      </p:sp>
    </p:spTree>
    <p:extLst>
      <p:ext uri="{BB962C8B-B14F-4D97-AF65-F5344CB8AC3E}">
        <p14:creationId xmlns:p14="http://schemas.microsoft.com/office/powerpoint/2010/main" val="94051564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4EE1B25-77F0-3A4C-A1ED-55939924362E}" type="datetimeFigureOut">
              <a:rPr lang="en-US" smtClean="0"/>
              <a:t>3/27/2020</a:t>
            </a:fld>
            <a:endParaRPr lang="en-US"/>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CA6764C-C15E-0340-B95F-B7B37D149921}" type="slidenum">
              <a:rPr lang="en-US" smtClean="0"/>
              <a:t>‹#›</a:t>
            </a:fld>
            <a:endParaRPr lang="en-US"/>
          </a:p>
        </p:txBody>
      </p:sp>
    </p:spTree>
    <p:extLst>
      <p:ext uri="{BB962C8B-B14F-4D97-AF65-F5344CB8AC3E}">
        <p14:creationId xmlns:p14="http://schemas.microsoft.com/office/powerpoint/2010/main" val="3604009456"/>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CA6764C-C15E-0340-B95F-B7B37D149921}" type="slidenum">
              <a:rPr lang="en-US" smtClean="0"/>
              <a:t>0</a:t>
            </a:fld>
            <a:endParaRPr lang="en-US" dirty="0"/>
          </a:p>
        </p:txBody>
      </p:sp>
    </p:spTree>
    <p:extLst>
      <p:ext uri="{BB962C8B-B14F-4D97-AF65-F5344CB8AC3E}">
        <p14:creationId xmlns:p14="http://schemas.microsoft.com/office/powerpoint/2010/main" val="9829342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333494" y="3140293"/>
            <a:ext cx="6788601" cy="1224225"/>
          </a:xfrm>
          <a:prstGeom prst="rect">
            <a:avLst/>
          </a:prstGeom>
        </p:spPr>
        <p:txBody>
          <a:bodyPr/>
          <a:lstStyle>
            <a:lvl1pPr marL="0" indent="0" algn="l">
              <a:buNone/>
              <a:defRPr>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5" name="Title Placeholder 1"/>
          <p:cNvSpPr>
            <a:spLocks noGrp="1"/>
          </p:cNvSpPr>
          <p:nvPr>
            <p:ph type="title"/>
          </p:nvPr>
        </p:nvSpPr>
        <p:spPr>
          <a:xfrm>
            <a:off x="2307154" y="2330907"/>
            <a:ext cx="8397439" cy="844213"/>
          </a:xfrm>
          <a:prstGeom prst="rect">
            <a:avLst/>
          </a:prstGeom>
        </p:spPr>
        <p:txBody>
          <a:bodyPr vert="horz" lIns="91440" tIns="45720" rIns="91440" bIns="45720" rtlCol="0" anchor="t">
            <a:noAutofit/>
          </a:bodyPr>
          <a:lstStyle/>
          <a:p>
            <a:r>
              <a:rPr lang="en-US" smtClean="0"/>
              <a:t>Click to edit Master title style</a:t>
            </a:r>
            <a:endParaRPr lang="en-US" dirty="0"/>
          </a:p>
        </p:txBody>
      </p:sp>
    </p:spTree>
    <p:extLst>
      <p:ext uri="{BB962C8B-B14F-4D97-AF65-F5344CB8AC3E}">
        <p14:creationId xmlns:p14="http://schemas.microsoft.com/office/powerpoint/2010/main" val="20491542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42026893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Title Placeholder 1">
            <a:extLst>
              <a:ext uri="{FF2B5EF4-FFF2-40B4-BE49-F238E27FC236}">
                <a16:creationId xmlns:a16="http://schemas.microsoft.com/office/drawing/2014/main" id="{5270A08D-6738-C147-B49E-C6DD50DAF28F}"/>
              </a:ext>
            </a:extLst>
          </p:cNvPr>
          <p:cNvSpPr>
            <a:spLocks noGrp="1"/>
          </p:cNvSpPr>
          <p:nvPr>
            <p:ph type="title"/>
          </p:nvPr>
        </p:nvSpPr>
        <p:spPr>
          <a:xfrm>
            <a:off x="464815" y="582133"/>
            <a:ext cx="11268398" cy="865667"/>
          </a:xfrm>
          <a:prstGeom prst="rect">
            <a:avLst/>
          </a:prstGeom>
        </p:spPr>
        <p:txBody>
          <a:bodyPr vert="horz" lIns="91440" tIns="45720" rIns="91440" bIns="45720" rtlCol="0" anchor="t">
            <a:noAutofit/>
          </a:bodyPr>
          <a:lstStyle>
            <a:lvl1pPr>
              <a:defRPr>
                <a:solidFill>
                  <a:schemeClr val="tx1"/>
                </a:solidFill>
              </a:defRPr>
            </a:lvl1pPr>
          </a:lstStyle>
          <a:p>
            <a:r>
              <a:rPr lang="en-US" dirty="0"/>
              <a:t>Click to edit Master title style</a:t>
            </a:r>
          </a:p>
        </p:txBody>
      </p:sp>
      <p:sp>
        <p:nvSpPr>
          <p:cNvPr id="5" name="Text Placeholder 2">
            <a:extLst>
              <a:ext uri="{FF2B5EF4-FFF2-40B4-BE49-F238E27FC236}">
                <a16:creationId xmlns:a16="http://schemas.microsoft.com/office/drawing/2014/main" id="{8ABC86AB-6687-354B-8700-0C280FC97041}"/>
              </a:ext>
            </a:extLst>
          </p:cNvPr>
          <p:cNvSpPr>
            <a:spLocks noGrp="1"/>
          </p:cNvSpPr>
          <p:nvPr>
            <p:ph idx="1"/>
          </p:nvPr>
        </p:nvSpPr>
        <p:spPr>
          <a:xfrm>
            <a:off x="464815" y="1908674"/>
            <a:ext cx="11268398" cy="4091016"/>
          </a:xfrm>
          <a:prstGeom prst="rect">
            <a:avLst/>
          </a:prstGeom>
        </p:spPr>
        <p:txBody>
          <a:bodyPr vert="horz" lIns="91440" tIns="45720" rIns="91440" bIns="45720" rtlCol="0" anchor="t">
            <a:noAutofit/>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7095668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Divider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845525" y="1680183"/>
            <a:ext cx="10360502" cy="1470025"/>
          </a:xfrm>
        </p:spPr>
        <p:txBody>
          <a:bodyPr>
            <a:noAutofit/>
          </a:bodyPr>
          <a:lstStyle>
            <a:lvl1pPr>
              <a:defRPr>
                <a:solidFill>
                  <a:srgbClr val="FFFFFF"/>
                </a:solidFill>
              </a:defRPr>
            </a:lvl1pPr>
          </a:lstStyle>
          <a:p>
            <a:r>
              <a:rPr lang="en-US" dirty="0"/>
              <a:t>Click to edit </a:t>
            </a:r>
            <a:r>
              <a:rPr lang="en-US" dirty="0" smtClean="0"/>
              <a:t>Divider </a:t>
            </a:r>
            <a:r>
              <a:rPr lang="en-US" dirty="0"/>
              <a:t>title style</a:t>
            </a:r>
          </a:p>
        </p:txBody>
      </p:sp>
      <p:sp>
        <p:nvSpPr>
          <p:cNvPr id="3" name="Subtitle 2"/>
          <p:cNvSpPr>
            <a:spLocks noGrp="1"/>
          </p:cNvSpPr>
          <p:nvPr>
            <p:ph type="subTitle" idx="1"/>
          </p:nvPr>
        </p:nvSpPr>
        <p:spPr>
          <a:xfrm>
            <a:off x="845525" y="2536153"/>
            <a:ext cx="10271125" cy="1752600"/>
          </a:xfrm>
          <a:prstGeom prst="rect">
            <a:avLst/>
          </a:prstGeom>
        </p:spPr>
        <p:txBody>
          <a:bodyPr>
            <a:noAutofit/>
          </a:bodyPr>
          <a:lstStyle>
            <a:lvl1pPr marL="0" indent="0" algn="l">
              <a:buNone/>
              <a:defRPr>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Tree>
    <p:extLst>
      <p:ext uri="{BB962C8B-B14F-4D97-AF65-F5344CB8AC3E}">
        <p14:creationId xmlns:p14="http://schemas.microsoft.com/office/powerpoint/2010/main" val="8577167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no Figure">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466246" y="1915633"/>
            <a:ext cx="11266967" cy="3481966"/>
          </a:xfrm>
          <a:prstGeom prst="rect">
            <a:avLst/>
          </a:prstGeom>
        </p:spPr>
        <p:txBody>
          <a:bodyPr/>
          <a:lstStyle>
            <a:lvl1pPr marL="445770" indent="-285750">
              <a:spcBef>
                <a:spcPts val="0"/>
              </a:spcBef>
              <a:spcAft>
                <a:spcPts val="600"/>
              </a:spcAft>
              <a:buFont typeface="Arial" panose="020B0604020202020204" pitchFamily="34" charset="0"/>
              <a:buChar char="•"/>
              <a:defRPr baseline="0">
                <a:solidFill>
                  <a:schemeClr val="tx1"/>
                </a:solidFill>
              </a:defRPr>
            </a:lvl1pPr>
            <a:lvl2pPr marL="742950" indent="-182880">
              <a:spcBef>
                <a:spcPts val="0"/>
              </a:spcBef>
              <a:spcAft>
                <a:spcPts val="600"/>
              </a:spcAft>
              <a:buFont typeface="Arial" panose="020B0604020202020204" pitchFamily="34" charset="0"/>
              <a:buChar char="‒"/>
              <a:defRPr>
                <a:solidFill>
                  <a:schemeClr val="tx1"/>
                </a:solidFill>
              </a:defRPr>
            </a:lvl2pPr>
            <a:lvl3pPr marL="1143000" indent="-182880">
              <a:spcBef>
                <a:spcPts val="0"/>
              </a:spcBef>
              <a:spcAft>
                <a:spcPts val="600"/>
              </a:spcAft>
              <a:buFont typeface="Arial"/>
              <a:buChar char="•"/>
              <a:defRPr>
                <a:solidFill>
                  <a:schemeClr val="tx1"/>
                </a:solidFill>
              </a:defRPr>
            </a:lvl3pPr>
            <a:lvl4pPr marL="1600200" indent="-182880">
              <a:spcBef>
                <a:spcPts val="0"/>
              </a:spcBef>
              <a:spcAft>
                <a:spcPts val="600"/>
              </a:spcAft>
              <a:buFont typeface="Arial" panose="020B0604020202020204" pitchFamily="34" charset="0"/>
              <a:buChar char="‒"/>
              <a:defRPr>
                <a:solidFill>
                  <a:schemeClr val="tx1"/>
                </a:solidFill>
              </a:defRPr>
            </a:lvl4pPr>
            <a:lvl5pPr marL="2057400" indent="-182880">
              <a:spcBef>
                <a:spcPts val="0"/>
              </a:spcBef>
              <a:spcAft>
                <a:spcPts val="600"/>
              </a:spcAft>
              <a:buFont typeface="Arial"/>
              <a:buChar char="•"/>
              <a:defRPr/>
            </a:lvl5pPr>
          </a:lstStyle>
          <a:p>
            <a:pPr lvl="0"/>
            <a:r>
              <a:rPr lang="en-US" dirty="0" smtClean="0"/>
              <a:t>First level</a:t>
            </a:r>
          </a:p>
          <a:p>
            <a:pPr lvl="1"/>
            <a:r>
              <a:rPr lang="en-US" dirty="0" smtClean="0"/>
              <a:t>Second level</a:t>
            </a:r>
          </a:p>
          <a:p>
            <a:pPr lvl="2"/>
            <a:r>
              <a:rPr lang="en-US" dirty="0" smtClean="0"/>
              <a:t>Third level</a:t>
            </a:r>
          </a:p>
          <a:p>
            <a:pPr lvl="3"/>
            <a:r>
              <a:rPr lang="en-US" dirty="0" smtClean="0"/>
              <a:t>Fourth level</a:t>
            </a:r>
            <a:endParaRPr lang="en-US" dirty="0"/>
          </a:p>
        </p:txBody>
      </p:sp>
      <p:sp>
        <p:nvSpPr>
          <p:cNvPr id="5" name="Text Placeholder 4"/>
          <p:cNvSpPr>
            <a:spLocks noGrp="1"/>
          </p:cNvSpPr>
          <p:nvPr>
            <p:ph type="body" sz="quarter" idx="10" hasCustomPrompt="1"/>
          </p:nvPr>
        </p:nvSpPr>
        <p:spPr>
          <a:xfrm>
            <a:off x="466246" y="6067136"/>
            <a:ext cx="10295514" cy="686761"/>
          </a:xfrm>
          <a:prstGeom prst="rect">
            <a:avLst/>
          </a:prstGeom>
        </p:spPr>
        <p:txBody>
          <a:bodyPr/>
          <a:lstStyle>
            <a:lvl1pPr marL="0" indent="0">
              <a:buNone/>
              <a:defRPr sz="1200">
                <a:solidFill>
                  <a:schemeClr val="tx1"/>
                </a:solidFill>
              </a:defRPr>
            </a:lvl1pPr>
          </a:lstStyle>
          <a:p>
            <a:pPr lvl="0"/>
            <a:r>
              <a:rPr lang="en-US" dirty="0"/>
              <a:t>Insert Source Here</a:t>
            </a:r>
          </a:p>
        </p:txBody>
      </p:sp>
      <p:sp>
        <p:nvSpPr>
          <p:cNvPr id="6" name="Title Placeholder 1">
            <a:extLst>
              <a:ext uri="{FF2B5EF4-FFF2-40B4-BE49-F238E27FC236}">
                <a16:creationId xmlns:a16="http://schemas.microsoft.com/office/drawing/2014/main" id="{E0C57E2F-108D-BC45-BF44-2F6C065BC1EB}"/>
              </a:ext>
            </a:extLst>
          </p:cNvPr>
          <p:cNvSpPr>
            <a:spLocks noGrp="1"/>
          </p:cNvSpPr>
          <p:nvPr>
            <p:ph type="title"/>
          </p:nvPr>
        </p:nvSpPr>
        <p:spPr>
          <a:xfrm>
            <a:off x="468314" y="586267"/>
            <a:ext cx="11264900" cy="861533"/>
          </a:xfrm>
          <a:prstGeom prst="rect">
            <a:avLst/>
          </a:prstGeom>
        </p:spPr>
        <p:txBody>
          <a:bodyPr vert="horz" lIns="91440" tIns="45720" rIns="91440" bIns="45720" rtlCol="0" anchor="t">
            <a:noAutofit/>
          </a:bodyPr>
          <a:lstStyle/>
          <a:p>
            <a:r>
              <a:rPr lang="en-US" dirty="0"/>
              <a:t>Click to edit Master title style</a:t>
            </a:r>
          </a:p>
        </p:txBody>
      </p:sp>
    </p:spTree>
    <p:extLst>
      <p:ext uri="{BB962C8B-B14F-4D97-AF65-F5344CB8AC3E}">
        <p14:creationId xmlns:p14="http://schemas.microsoft.com/office/powerpoint/2010/main" val="35350874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Default">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464849" y="1914246"/>
            <a:ext cx="5102052" cy="4010377"/>
          </a:xfrm>
          <a:prstGeom prst="rect">
            <a:avLst/>
          </a:prstGeom>
        </p:spPr>
        <p:txBody>
          <a:bodyPr/>
          <a:lstStyle>
            <a:lvl1pPr marL="342900" indent="-182880">
              <a:spcBef>
                <a:spcPts val="0"/>
              </a:spcBef>
              <a:spcAft>
                <a:spcPts val="600"/>
              </a:spcAft>
              <a:buFont typeface="Arial"/>
              <a:buChar char="•"/>
              <a:defRPr sz="2800">
                <a:solidFill>
                  <a:schemeClr val="tx1"/>
                </a:solidFill>
              </a:defRPr>
            </a:lvl1pPr>
            <a:lvl2pPr marL="742950" indent="-182880">
              <a:spcBef>
                <a:spcPts val="0"/>
              </a:spcBef>
              <a:spcAft>
                <a:spcPts val="600"/>
              </a:spcAft>
              <a:buFont typeface="Arial" panose="020B0604020202020204" pitchFamily="34" charset="0"/>
              <a:buChar char="‒"/>
              <a:defRPr sz="2400">
                <a:solidFill>
                  <a:schemeClr val="tx1"/>
                </a:solidFill>
              </a:defRPr>
            </a:lvl2pPr>
            <a:lvl3pPr marL="1143000" indent="-182880">
              <a:spcBef>
                <a:spcPts val="0"/>
              </a:spcBef>
              <a:spcAft>
                <a:spcPts val="600"/>
              </a:spcAft>
              <a:buFont typeface="Arial"/>
              <a:buChar char="•"/>
              <a:defRPr sz="2000">
                <a:solidFill>
                  <a:schemeClr val="tx1"/>
                </a:solidFill>
              </a:defRPr>
            </a:lvl3pPr>
            <a:lvl4pPr marL="1600200" indent="-182880">
              <a:spcBef>
                <a:spcPts val="0"/>
              </a:spcBef>
              <a:spcAft>
                <a:spcPts val="600"/>
              </a:spcAft>
              <a:buFont typeface="Arial" panose="020B0604020202020204" pitchFamily="34" charset="0"/>
              <a:buChar char="‒"/>
              <a:defRPr sz="1800">
                <a:solidFill>
                  <a:schemeClr val="tx1"/>
                </a:solidFill>
              </a:defRPr>
            </a:lvl4pPr>
            <a:lvl5pPr marL="2057400" indent="-182880">
              <a:spcBef>
                <a:spcPts val="0"/>
              </a:spcBef>
              <a:spcAft>
                <a:spcPts val="600"/>
              </a:spcAft>
              <a:buFont typeface="Arial"/>
              <a:buChar char="•"/>
              <a:defRPr sz="180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a:t>
            </a:r>
            <a:r>
              <a:rPr lang="en-US" dirty="0" smtClean="0"/>
              <a:t>level</a:t>
            </a:r>
            <a:endParaRPr lang="en-US" dirty="0"/>
          </a:p>
        </p:txBody>
      </p:sp>
      <p:sp>
        <p:nvSpPr>
          <p:cNvPr id="6" name="Text Placeholder 5"/>
          <p:cNvSpPr>
            <a:spLocks noGrp="1"/>
          </p:cNvSpPr>
          <p:nvPr>
            <p:ph type="body" sz="quarter" idx="10" hasCustomPrompt="1"/>
          </p:nvPr>
        </p:nvSpPr>
        <p:spPr>
          <a:xfrm>
            <a:off x="470142" y="6067136"/>
            <a:ext cx="10291618" cy="598311"/>
          </a:xfrm>
          <a:prstGeom prst="rect">
            <a:avLst/>
          </a:prstGeom>
        </p:spPr>
        <p:txBody>
          <a:bodyPr/>
          <a:lstStyle>
            <a:lvl1pPr marL="0" indent="0">
              <a:buNone/>
              <a:defRPr sz="1200" baseline="0">
                <a:solidFill>
                  <a:schemeClr val="tx1"/>
                </a:solidFill>
              </a:defRPr>
            </a:lvl1pPr>
          </a:lstStyle>
          <a:p>
            <a:pPr lvl="0"/>
            <a:r>
              <a:rPr lang="en-US" dirty="0"/>
              <a:t>Insert Source</a:t>
            </a:r>
          </a:p>
        </p:txBody>
      </p:sp>
      <p:sp>
        <p:nvSpPr>
          <p:cNvPr id="7" name="Title Placeholder 1">
            <a:extLst>
              <a:ext uri="{FF2B5EF4-FFF2-40B4-BE49-F238E27FC236}">
                <a16:creationId xmlns:a16="http://schemas.microsoft.com/office/drawing/2014/main" id="{0E776E84-F54F-3445-8517-0E7B66C3BA9B}"/>
              </a:ext>
            </a:extLst>
          </p:cNvPr>
          <p:cNvSpPr>
            <a:spLocks noGrp="1"/>
          </p:cNvSpPr>
          <p:nvPr>
            <p:ph type="title"/>
          </p:nvPr>
        </p:nvSpPr>
        <p:spPr>
          <a:xfrm>
            <a:off x="468314" y="586267"/>
            <a:ext cx="11264900" cy="861533"/>
          </a:xfrm>
          <a:prstGeom prst="rect">
            <a:avLst/>
          </a:prstGeom>
        </p:spPr>
        <p:txBody>
          <a:bodyPr vert="horz" lIns="91440" tIns="45720" rIns="91440" bIns="45720" rtlCol="0" anchor="t">
            <a:noAutofit/>
          </a:bodyPr>
          <a:lstStyle>
            <a:lvl1pPr>
              <a:defRPr>
                <a:solidFill>
                  <a:schemeClr val="tx1"/>
                </a:solidFill>
              </a:defRPr>
            </a:lvl1pPr>
          </a:lstStyle>
          <a:p>
            <a:r>
              <a:rPr lang="en-US" dirty="0"/>
              <a:t>Click to edit Master title style</a:t>
            </a:r>
          </a:p>
        </p:txBody>
      </p:sp>
      <p:sp>
        <p:nvSpPr>
          <p:cNvPr id="8" name="Content Placeholder 2"/>
          <p:cNvSpPr>
            <a:spLocks noGrp="1"/>
          </p:cNvSpPr>
          <p:nvPr>
            <p:ph sz="half" idx="11" hasCustomPrompt="1"/>
          </p:nvPr>
        </p:nvSpPr>
        <p:spPr>
          <a:xfrm>
            <a:off x="6100764" y="1914246"/>
            <a:ext cx="5102052" cy="4010377"/>
          </a:xfrm>
          <a:prstGeom prst="rect">
            <a:avLst/>
          </a:prstGeom>
        </p:spPr>
        <p:txBody>
          <a:bodyPr/>
          <a:lstStyle>
            <a:lvl1pPr marL="342900" indent="-182880">
              <a:spcBef>
                <a:spcPts val="0"/>
              </a:spcBef>
              <a:spcAft>
                <a:spcPts val="600"/>
              </a:spcAft>
              <a:buFont typeface="Arial"/>
              <a:buChar char="•"/>
              <a:defRPr sz="2800">
                <a:solidFill>
                  <a:schemeClr val="tx1"/>
                </a:solidFill>
              </a:defRPr>
            </a:lvl1pPr>
            <a:lvl2pPr marL="742950" indent="-182880">
              <a:spcBef>
                <a:spcPts val="0"/>
              </a:spcBef>
              <a:spcAft>
                <a:spcPts val="600"/>
              </a:spcAft>
              <a:buFont typeface="Arial" panose="020B0604020202020204" pitchFamily="34" charset="0"/>
              <a:buChar char="‒"/>
              <a:defRPr sz="2400">
                <a:solidFill>
                  <a:schemeClr val="tx1"/>
                </a:solidFill>
              </a:defRPr>
            </a:lvl2pPr>
            <a:lvl3pPr marL="1143000" indent="-182880">
              <a:spcBef>
                <a:spcPts val="0"/>
              </a:spcBef>
              <a:spcAft>
                <a:spcPts val="600"/>
              </a:spcAft>
              <a:buFont typeface="Arial"/>
              <a:buChar char="•"/>
              <a:defRPr sz="2000">
                <a:solidFill>
                  <a:schemeClr val="tx1"/>
                </a:solidFill>
              </a:defRPr>
            </a:lvl3pPr>
            <a:lvl4pPr marL="1600200" indent="-182880">
              <a:spcBef>
                <a:spcPts val="0"/>
              </a:spcBef>
              <a:spcAft>
                <a:spcPts val="600"/>
              </a:spcAft>
              <a:buFont typeface="Arial" panose="020B0604020202020204" pitchFamily="34" charset="0"/>
              <a:buChar char="‒"/>
              <a:defRPr sz="1800">
                <a:solidFill>
                  <a:schemeClr val="tx1"/>
                </a:solidFill>
              </a:defRPr>
            </a:lvl4pPr>
            <a:lvl5pPr marL="2057400" indent="-182880">
              <a:spcBef>
                <a:spcPts val="0"/>
              </a:spcBef>
              <a:spcAft>
                <a:spcPts val="600"/>
              </a:spcAft>
              <a:buFont typeface="Arial"/>
              <a:buChar char="•"/>
              <a:defRPr sz="180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a:t>
            </a:r>
            <a:r>
              <a:rPr lang="en-US" dirty="0" smtClean="0"/>
              <a:t>level</a:t>
            </a:r>
            <a:endParaRPr lang="en-US" dirty="0"/>
          </a:p>
        </p:txBody>
      </p:sp>
    </p:spTree>
    <p:extLst>
      <p:ext uri="{BB962C8B-B14F-4D97-AF65-F5344CB8AC3E}">
        <p14:creationId xmlns:p14="http://schemas.microsoft.com/office/powerpoint/2010/main" val="3249906374"/>
      </p:ext>
    </p:extLst>
  </p:cSld>
  <p:clrMapOvr>
    <a:masterClrMapping/>
  </p:clrMapOvr>
  <p:extLst mod="1">
    <p:ext uri="{DCECCB84-F9BA-43D5-87BE-67443E8EF086}">
      <p15:sldGuideLst xmlns:p15="http://schemas.microsoft.com/office/powerpoint/2012/main">
        <p15:guide id="1" orient="horz" pos="2160" userDrawn="1">
          <p15:clr>
            <a:srgbClr val="FBAE40"/>
          </p15:clr>
        </p15:guide>
        <p15:guide id="2" pos="3839"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Default">
    <p:spTree>
      <p:nvGrpSpPr>
        <p:cNvPr id="1" name=""/>
        <p:cNvGrpSpPr/>
        <p:nvPr/>
      </p:nvGrpSpPr>
      <p:grpSpPr>
        <a:xfrm>
          <a:off x="0" y="0"/>
          <a:ext cx="0" cy="0"/>
          <a:chOff x="0" y="0"/>
          <a:chExt cx="0" cy="0"/>
        </a:xfrm>
      </p:grpSpPr>
    </p:spTree>
    <p:extLst>
      <p:ext uri="{BB962C8B-B14F-4D97-AF65-F5344CB8AC3E}">
        <p14:creationId xmlns:p14="http://schemas.microsoft.com/office/powerpoint/2010/main" val="8920900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Title and Content Default with Figure #">
    <p:spTree>
      <p:nvGrpSpPr>
        <p:cNvPr id="1" name=""/>
        <p:cNvGrpSpPr/>
        <p:nvPr/>
      </p:nvGrpSpPr>
      <p:grpSpPr>
        <a:xfrm>
          <a:off x="0" y="0"/>
          <a:ext cx="0" cy="0"/>
          <a:chOff x="0" y="0"/>
          <a:chExt cx="0" cy="0"/>
        </a:xfrm>
      </p:grpSpPr>
      <p:sp>
        <p:nvSpPr>
          <p:cNvPr id="3" name="Content Placeholder 2"/>
          <p:cNvSpPr>
            <a:spLocks noGrp="1"/>
          </p:cNvSpPr>
          <p:nvPr>
            <p:ph idx="1"/>
          </p:nvPr>
        </p:nvSpPr>
        <p:spPr>
          <a:xfrm>
            <a:off x="463841" y="1912979"/>
            <a:ext cx="11269371" cy="3824866"/>
          </a:xfrm>
          <a:prstGeom prst="rect">
            <a:avLst/>
          </a:prstGeom>
        </p:spPr>
        <p:txBody>
          <a:bodyPr/>
          <a:lstStyle>
            <a:lvl1pPr marL="160020" indent="0">
              <a:spcBef>
                <a:spcPts val="0"/>
              </a:spcBef>
              <a:spcAft>
                <a:spcPts val="600"/>
              </a:spcAft>
              <a:buFont typeface="Arial"/>
              <a:buNone/>
              <a:defRPr>
                <a:solidFill>
                  <a:schemeClr val="tx1"/>
                </a:solidFill>
              </a:defRPr>
            </a:lvl1pPr>
            <a:lvl2pPr marL="742950" indent="-182880">
              <a:spcBef>
                <a:spcPts val="0"/>
              </a:spcBef>
              <a:spcAft>
                <a:spcPts val="600"/>
              </a:spcAft>
              <a:buFont typeface="Arial"/>
              <a:buChar char="•"/>
              <a:defRPr/>
            </a:lvl2pPr>
            <a:lvl3pPr marL="1143000" indent="-182880">
              <a:spcBef>
                <a:spcPts val="0"/>
              </a:spcBef>
              <a:spcAft>
                <a:spcPts val="600"/>
              </a:spcAft>
              <a:buFont typeface="Arial"/>
              <a:buChar char="•"/>
              <a:defRPr/>
            </a:lvl3pPr>
            <a:lvl4pPr marL="1600200" indent="-182880">
              <a:spcBef>
                <a:spcPts val="0"/>
              </a:spcBef>
              <a:spcAft>
                <a:spcPts val="600"/>
              </a:spcAft>
              <a:buFont typeface="Arial"/>
              <a:buChar char="•"/>
              <a:defRPr/>
            </a:lvl4pPr>
            <a:lvl5pPr marL="2057400" indent="-182880">
              <a:spcBef>
                <a:spcPts val="0"/>
              </a:spcBef>
              <a:spcAft>
                <a:spcPts val="600"/>
              </a:spcAft>
              <a:buFont typeface="Arial"/>
              <a:buChar char="•"/>
              <a:defRPr/>
            </a:lvl5pPr>
          </a:lstStyle>
          <a:p>
            <a:pPr lvl="0"/>
            <a:endParaRPr lang="en-US" dirty="0"/>
          </a:p>
        </p:txBody>
      </p:sp>
      <p:sp>
        <p:nvSpPr>
          <p:cNvPr id="5" name="Text Placeholder 4"/>
          <p:cNvSpPr>
            <a:spLocks noGrp="1"/>
          </p:cNvSpPr>
          <p:nvPr>
            <p:ph type="body" sz="quarter" idx="10" hasCustomPrompt="1"/>
          </p:nvPr>
        </p:nvSpPr>
        <p:spPr>
          <a:xfrm>
            <a:off x="468312" y="6068533"/>
            <a:ext cx="10240087" cy="686761"/>
          </a:xfrm>
          <a:prstGeom prst="rect">
            <a:avLst/>
          </a:prstGeom>
        </p:spPr>
        <p:txBody>
          <a:bodyPr/>
          <a:lstStyle>
            <a:lvl1pPr marL="0" indent="0">
              <a:buNone/>
              <a:defRPr sz="1200">
                <a:solidFill>
                  <a:schemeClr val="tx1"/>
                </a:solidFill>
              </a:defRPr>
            </a:lvl1pPr>
          </a:lstStyle>
          <a:p>
            <a:pPr lvl="0"/>
            <a:r>
              <a:rPr lang="en-US" dirty="0"/>
              <a:t>Insert Source Here</a:t>
            </a:r>
          </a:p>
        </p:txBody>
      </p:sp>
      <p:sp>
        <p:nvSpPr>
          <p:cNvPr id="8" name="Title Placeholder 1">
            <a:extLst>
              <a:ext uri="{FF2B5EF4-FFF2-40B4-BE49-F238E27FC236}">
                <a16:creationId xmlns:a16="http://schemas.microsoft.com/office/drawing/2014/main" id="{FB4E8EC0-9E51-1B4B-8B5B-6438FF732335}"/>
              </a:ext>
            </a:extLst>
          </p:cNvPr>
          <p:cNvSpPr>
            <a:spLocks noGrp="1"/>
          </p:cNvSpPr>
          <p:nvPr>
            <p:ph type="title"/>
          </p:nvPr>
        </p:nvSpPr>
        <p:spPr>
          <a:xfrm>
            <a:off x="468314" y="587665"/>
            <a:ext cx="11264900" cy="860136"/>
          </a:xfrm>
          <a:prstGeom prst="rect">
            <a:avLst/>
          </a:prstGeom>
        </p:spPr>
        <p:txBody>
          <a:bodyPr vert="horz" lIns="91440" tIns="45720" rIns="91440" bIns="45720" rtlCol="0" anchor="t">
            <a:noAutofit/>
          </a:bodyPr>
          <a:lstStyle>
            <a:lvl1pPr>
              <a:defRPr>
                <a:solidFill>
                  <a:schemeClr val="tx1"/>
                </a:solidFill>
              </a:defRPr>
            </a:lvl1pPr>
          </a:lstStyle>
          <a:p>
            <a:r>
              <a:rPr lang="en-US" dirty="0"/>
              <a:t>Click to edit Master title style</a:t>
            </a:r>
          </a:p>
        </p:txBody>
      </p:sp>
      <p:sp>
        <p:nvSpPr>
          <p:cNvPr id="9" name="Slide Number Placeholder 3">
            <a:extLst>
              <a:ext uri="{FF2B5EF4-FFF2-40B4-BE49-F238E27FC236}">
                <a16:creationId xmlns:a16="http://schemas.microsoft.com/office/drawing/2014/main" id="{DFC016A1-2979-EC4D-A307-EA0832051FBD}"/>
              </a:ext>
            </a:extLst>
          </p:cNvPr>
          <p:cNvSpPr>
            <a:spLocks noGrp="1"/>
          </p:cNvSpPr>
          <p:nvPr>
            <p:ph type="sldNum" sz="quarter" idx="4"/>
          </p:nvPr>
        </p:nvSpPr>
        <p:spPr>
          <a:xfrm>
            <a:off x="468313" y="131041"/>
            <a:ext cx="2844059" cy="365125"/>
          </a:xfrm>
          <a:prstGeom prst="rect">
            <a:avLst/>
          </a:prstGeom>
        </p:spPr>
        <p:txBody>
          <a:bodyPr/>
          <a:lstStyle>
            <a:lvl1pPr algn="l">
              <a:defRPr sz="1400">
                <a:solidFill>
                  <a:schemeClr val="tx1"/>
                </a:solidFill>
              </a:defRPr>
            </a:lvl1pPr>
          </a:lstStyle>
          <a:p>
            <a:r>
              <a:rPr lang="en-US" dirty="0"/>
              <a:t>Figure </a:t>
            </a:r>
            <a:fld id="{8E9351FB-0652-5D4E-8675-5F18C30F0790}" type="slidenum">
              <a:rPr lang="en-US" smtClean="0"/>
              <a:pPr/>
              <a:t>‹#›</a:t>
            </a:fld>
            <a:endParaRPr lang="en-US" dirty="0"/>
          </a:p>
        </p:txBody>
      </p:sp>
    </p:spTree>
    <p:extLst>
      <p:ext uri="{BB962C8B-B14F-4D97-AF65-F5344CB8AC3E}">
        <p14:creationId xmlns:p14="http://schemas.microsoft.com/office/powerpoint/2010/main" val="12499086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Content Default with Figure #">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463841" y="1904999"/>
            <a:ext cx="11269371" cy="4024867"/>
          </a:xfrm>
          <a:prstGeom prst="rect">
            <a:avLst/>
          </a:prstGeom>
        </p:spPr>
        <p:txBody>
          <a:bodyPr/>
          <a:lstStyle>
            <a:lvl1pPr marL="445770" indent="-285750">
              <a:spcBef>
                <a:spcPts val="0"/>
              </a:spcBef>
              <a:spcAft>
                <a:spcPts val="600"/>
              </a:spcAft>
              <a:buFont typeface="Arial" panose="020B0604020202020204" pitchFamily="34" charset="0"/>
              <a:buChar char="•"/>
              <a:defRPr>
                <a:solidFill>
                  <a:schemeClr val="tx1"/>
                </a:solidFill>
              </a:defRPr>
            </a:lvl1pPr>
            <a:lvl2pPr marL="742950" indent="-182880">
              <a:spcBef>
                <a:spcPts val="0"/>
              </a:spcBef>
              <a:spcAft>
                <a:spcPts val="600"/>
              </a:spcAft>
              <a:buFont typeface="Arial" panose="020B0604020202020204" pitchFamily="34" charset="0"/>
              <a:buChar char="‒"/>
              <a:defRPr>
                <a:solidFill>
                  <a:schemeClr val="tx1"/>
                </a:solidFill>
              </a:defRPr>
            </a:lvl2pPr>
            <a:lvl3pPr marL="1143000" indent="-182880">
              <a:spcBef>
                <a:spcPts val="0"/>
              </a:spcBef>
              <a:spcAft>
                <a:spcPts val="600"/>
              </a:spcAft>
              <a:buFont typeface="Arial"/>
              <a:buChar char="•"/>
              <a:defRPr>
                <a:solidFill>
                  <a:schemeClr val="tx1"/>
                </a:solidFill>
              </a:defRPr>
            </a:lvl3pPr>
            <a:lvl4pPr marL="1600200" indent="-182880">
              <a:spcBef>
                <a:spcPts val="0"/>
              </a:spcBef>
              <a:spcAft>
                <a:spcPts val="600"/>
              </a:spcAft>
              <a:buFont typeface="Arial" panose="020B0604020202020204" pitchFamily="34" charset="0"/>
              <a:buChar char="‒"/>
              <a:defRPr>
                <a:solidFill>
                  <a:schemeClr val="tx1"/>
                </a:solidFill>
              </a:defRPr>
            </a:lvl4pPr>
            <a:lvl5pPr marL="2057400" indent="-182880">
              <a:spcBef>
                <a:spcPts val="0"/>
              </a:spcBef>
              <a:spcAft>
                <a:spcPts val="600"/>
              </a:spcAft>
              <a:buFont typeface="Arial"/>
              <a:buChar char="•"/>
              <a:defRPr/>
            </a:lvl5pPr>
          </a:lstStyle>
          <a:p>
            <a:pPr lvl="0"/>
            <a:r>
              <a:rPr lang="en-US" dirty="0" smtClean="0"/>
              <a:t>First level</a:t>
            </a:r>
          </a:p>
          <a:p>
            <a:pPr lvl="1"/>
            <a:r>
              <a:rPr lang="en-US" dirty="0" smtClean="0"/>
              <a:t>Second level</a:t>
            </a:r>
          </a:p>
          <a:p>
            <a:pPr lvl="2"/>
            <a:r>
              <a:rPr lang="en-US" dirty="0" smtClean="0"/>
              <a:t>Third level</a:t>
            </a:r>
          </a:p>
          <a:p>
            <a:pPr lvl="3"/>
            <a:r>
              <a:rPr lang="en-US" dirty="0" smtClean="0"/>
              <a:t>Fourth level</a:t>
            </a:r>
            <a:endParaRPr lang="en-US" dirty="0"/>
          </a:p>
        </p:txBody>
      </p:sp>
      <p:sp>
        <p:nvSpPr>
          <p:cNvPr id="5" name="Text Placeholder 4"/>
          <p:cNvSpPr>
            <a:spLocks noGrp="1"/>
          </p:cNvSpPr>
          <p:nvPr>
            <p:ph type="body" sz="quarter" idx="10" hasCustomPrompt="1"/>
          </p:nvPr>
        </p:nvSpPr>
        <p:spPr>
          <a:xfrm>
            <a:off x="468312" y="6068533"/>
            <a:ext cx="10240087" cy="686761"/>
          </a:xfrm>
          <a:prstGeom prst="rect">
            <a:avLst/>
          </a:prstGeom>
        </p:spPr>
        <p:txBody>
          <a:bodyPr anchor="b"/>
          <a:lstStyle>
            <a:lvl1pPr marL="0" indent="0">
              <a:buNone/>
              <a:defRPr sz="1200">
                <a:solidFill>
                  <a:schemeClr val="tx1"/>
                </a:solidFill>
              </a:defRPr>
            </a:lvl1pPr>
          </a:lstStyle>
          <a:p>
            <a:pPr lvl="0"/>
            <a:r>
              <a:rPr lang="en-US" dirty="0"/>
              <a:t>Insert Source Here</a:t>
            </a:r>
          </a:p>
        </p:txBody>
      </p:sp>
      <p:sp>
        <p:nvSpPr>
          <p:cNvPr id="8" name="Title Placeholder 1">
            <a:extLst>
              <a:ext uri="{FF2B5EF4-FFF2-40B4-BE49-F238E27FC236}">
                <a16:creationId xmlns:a16="http://schemas.microsoft.com/office/drawing/2014/main" id="{FB4E8EC0-9E51-1B4B-8B5B-6438FF732335}"/>
              </a:ext>
            </a:extLst>
          </p:cNvPr>
          <p:cNvSpPr>
            <a:spLocks noGrp="1"/>
          </p:cNvSpPr>
          <p:nvPr>
            <p:ph type="title"/>
          </p:nvPr>
        </p:nvSpPr>
        <p:spPr>
          <a:xfrm>
            <a:off x="468314" y="587665"/>
            <a:ext cx="11264900" cy="860136"/>
          </a:xfrm>
          <a:prstGeom prst="rect">
            <a:avLst/>
          </a:prstGeom>
        </p:spPr>
        <p:txBody>
          <a:bodyPr vert="horz" lIns="91440" tIns="45720" rIns="91440" bIns="45720" rtlCol="0" anchor="t">
            <a:noAutofit/>
          </a:bodyPr>
          <a:lstStyle>
            <a:lvl1pPr>
              <a:defRPr>
                <a:solidFill>
                  <a:schemeClr val="tx1"/>
                </a:solidFill>
              </a:defRPr>
            </a:lvl1pPr>
          </a:lstStyle>
          <a:p>
            <a:r>
              <a:rPr lang="en-US" dirty="0"/>
              <a:t>Click to edit Master title style</a:t>
            </a:r>
          </a:p>
        </p:txBody>
      </p:sp>
    </p:spTree>
    <p:extLst>
      <p:ext uri="{BB962C8B-B14F-4D97-AF65-F5344CB8AC3E}">
        <p14:creationId xmlns:p14="http://schemas.microsoft.com/office/powerpoint/2010/main" val="6798226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Content with Figure #">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468314" y="1586467"/>
            <a:ext cx="5486400" cy="4343400"/>
          </a:xfrm>
          <a:prstGeom prst="rect">
            <a:avLst/>
          </a:prstGeom>
        </p:spPr>
        <p:txBody>
          <a:bodyPr/>
          <a:lstStyle>
            <a:lvl1pPr marL="342900" indent="-182880">
              <a:spcBef>
                <a:spcPts val="0"/>
              </a:spcBef>
              <a:spcAft>
                <a:spcPts val="600"/>
              </a:spcAft>
              <a:buFont typeface="Arial"/>
              <a:buChar char="•"/>
              <a:defRPr sz="2800">
                <a:solidFill>
                  <a:srgbClr val="393D40"/>
                </a:solidFill>
              </a:defRPr>
            </a:lvl1pPr>
            <a:lvl2pPr marL="742950" indent="-182880">
              <a:spcBef>
                <a:spcPts val="0"/>
              </a:spcBef>
              <a:spcAft>
                <a:spcPts val="600"/>
              </a:spcAft>
              <a:buFont typeface="Arial" panose="020B0604020202020204" pitchFamily="34" charset="0"/>
              <a:buChar char="‒"/>
              <a:defRPr sz="2400">
                <a:solidFill>
                  <a:srgbClr val="393D40"/>
                </a:solidFill>
              </a:defRPr>
            </a:lvl2pPr>
            <a:lvl3pPr marL="1143000" indent="-182880">
              <a:spcBef>
                <a:spcPts val="0"/>
              </a:spcBef>
              <a:spcAft>
                <a:spcPts val="600"/>
              </a:spcAft>
              <a:buFont typeface="Arial"/>
              <a:buChar char="•"/>
              <a:defRPr sz="2000">
                <a:solidFill>
                  <a:srgbClr val="393D40"/>
                </a:solidFill>
              </a:defRPr>
            </a:lvl3pPr>
            <a:lvl4pPr marL="1600200" indent="-182880">
              <a:spcBef>
                <a:spcPts val="0"/>
              </a:spcBef>
              <a:spcAft>
                <a:spcPts val="600"/>
              </a:spcAft>
              <a:buFont typeface="Arial" panose="020B0604020202020204" pitchFamily="34" charset="0"/>
              <a:buChar char="‒"/>
              <a:defRPr sz="1800">
                <a:solidFill>
                  <a:srgbClr val="393D40"/>
                </a:solidFill>
              </a:defRPr>
            </a:lvl4pPr>
            <a:lvl5pPr marL="2057400" indent="-182880">
              <a:spcBef>
                <a:spcPts val="0"/>
              </a:spcBef>
              <a:spcAft>
                <a:spcPts val="600"/>
              </a:spcAft>
              <a:buFont typeface="Arial"/>
              <a:buChar char="•"/>
              <a:defRPr sz="1800">
                <a:solidFill>
                  <a:srgbClr val="393D40"/>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a:t>
            </a:r>
            <a:r>
              <a:rPr lang="en-US" dirty="0" smtClean="0"/>
              <a:t>level</a:t>
            </a:r>
            <a:endParaRPr lang="en-US" dirty="0"/>
          </a:p>
        </p:txBody>
      </p:sp>
      <p:sp>
        <p:nvSpPr>
          <p:cNvPr id="6" name="Text Placeholder 5"/>
          <p:cNvSpPr>
            <a:spLocks noGrp="1"/>
          </p:cNvSpPr>
          <p:nvPr>
            <p:ph type="body" sz="quarter" idx="10" hasCustomPrompt="1"/>
          </p:nvPr>
        </p:nvSpPr>
        <p:spPr>
          <a:xfrm>
            <a:off x="468313" y="6068533"/>
            <a:ext cx="10293447" cy="598311"/>
          </a:xfrm>
          <a:prstGeom prst="rect">
            <a:avLst/>
          </a:prstGeom>
        </p:spPr>
        <p:txBody>
          <a:bodyPr anchor="b"/>
          <a:lstStyle>
            <a:lvl1pPr marL="0" indent="0">
              <a:buNone/>
              <a:defRPr sz="1200" baseline="0">
                <a:solidFill>
                  <a:srgbClr val="393D40"/>
                </a:solidFill>
              </a:defRPr>
            </a:lvl1pPr>
          </a:lstStyle>
          <a:p>
            <a:pPr lvl="0"/>
            <a:r>
              <a:rPr lang="en-US" dirty="0"/>
              <a:t>Insert Source</a:t>
            </a:r>
          </a:p>
        </p:txBody>
      </p:sp>
      <p:sp>
        <p:nvSpPr>
          <p:cNvPr id="9" name="Title Placeholder 1">
            <a:extLst>
              <a:ext uri="{FF2B5EF4-FFF2-40B4-BE49-F238E27FC236}">
                <a16:creationId xmlns:a16="http://schemas.microsoft.com/office/drawing/2014/main" id="{9D663ECE-2525-9049-A44C-56EA831A5443}"/>
              </a:ext>
            </a:extLst>
          </p:cNvPr>
          <p:cNvSpPr>
            <a:spLocks noGrp="1"/>
          </p:cNvSpPr>
          <p:nvPr>
            <p:ph type="title"/>
          </p:nvPr>
        </p:nvSpPr>
        <p:spPr>
          <a:xfrm>
            <a:off x="468314" y="587665"/>
            <a:ext cx="11264900" cy="860136"/>
          </a:xfrm>
          <a:prstGeom prst="rect">
            <a:avLst/>
          </a:prstGeom>
        </p:spPr>
        <p:txBody>
          <a:bodyPr vert="horz" lIns="91440" tIns="45720" rIns="91440" bIns="45720" rtlCol="0" anchor="t">
            <a:noAutofit/>
          </a:bodyPr>
          <a:lstStyle/>
          <a:p>
            <a:r>
              <a:rPr lang="en-US" dirty="0"/>
              <a:t>Click to edit Master title style</a:t>
            </a:r>
          </a:p>
        </p:txBody>
      </p:sp>
      <p:sp>
        <p:nvSpPr>
          <p:cNvPr id="7" name="Content Placeholder 2"/>
          <p:cNvSpPr>
            <a:spLocks noGrp="1"/>
          </p:cNvSpPr>
          <p:nvPr>
            <p:ph sz="half" idx="11" hasCustomPrompt="1"/>
          </p:nvPr>
        </p:nvSpPr>
        <p:spPr>
          <a:xfrm>
            <a:off x="6107113" y="1562100"/>
            <a:ext cx="5626099" cy="4343400"/>
          </a:xfrm>
          <a:prstGeom prst="rect">
            <a:avLst/>
          </a:prstGeom>
        </p:spPr>
        <p:txBody>
          <a:bodyPr/>
          <a:lstStyle>
            <a:lvl1pPr marL="342900" indent="-182880">
              <a:spcBef>
                <a:spcPts val="0"/>
              </a:spcBef>
              <a:spcAft>
                <a:spcPts val="600"/>
              </a:spcAft>
              <a:buFont typeface="Arial"/>
              <a:buChar char="•"/>
              <a:defRPr sz="2800">
                <a:solidFill>
                  <a:srgbClr val="393D40"/>
                </a:solidFill>
              </a:defRPr>
            </a:lvl1pPr>
            <a:lvl2pPr marL="742950" indent="-182880">
              <a:spcBef>
                <a:spcPts val="0"/>
              </a:spcBef>
              <a:spcAft>
                <a:spcPts val="600"/>
              </a:spcAft>
              <a:buFont typeface="Arial" panose="020B0604020202020204" pitchFamily="34" charset="0"/>
              <a:buChar char="‒"/>
              <a:defRPr sz="2400">
                <a:solidFill>
                  <a:srgbClr val="393D40"/>
                </a:solidFill>
              </a:defRPr>
            </a:lvl2pPr>
            <a:lvl3pPr marL="1143000" indent="-182880">
              <a:spcBef>
                <a:spcPts val="0"/>
              </a:spcBef>
              <a:spcAft>
                <a:spcPts val="600"/>
              </a:spcAft>
              <a:buFont typeface="Arial"/>
              <a:buChar char="•"/>
              <a:defRPr sz="2000">
                <a:solidFill>
                  <a:srgbClr val="393D40"/>
                </a:solidFill>
              </a:defRPr>
            </a:lvl3pPr>
            <a:lvl4pPr marL="1600200" indent="-182880">
              <a:spcBef>
                <a:spcPts val="0"/>
              </a:spcBef>
              <a:spcAft>
                <a:spcPts val="600"/>
              </a:spcAft>
              <a:buFont typeface="Arial" panose="020B0604020202020204" pitchFamily="34" charset="0"/>
              <a:buChar char="‒"/>
              <a:defRPr sz="1800">
                <a:solidFill>
                  <a:srgbClr val="393D40"/>
                </a:solidFill>
              </a:defRPr>
            </a:lvl4pPr>
            <a:lvl5pPr marL="2057400" indent="-182880">
              <a:spcBef>
                <a:spcPts val="0"/>
              </a:spcBef>
              <a:spcAft>
                <a:spcPts val="600"/>
              </a:spcAft>
              <a:buFont typeface="Arial"/>
              <a:buChar char="•"/>
              <a:defRPr sz="1800">
                <a:solidFill>
                  <a:srgbClr val="393D40"/>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a:t>
            </a:r>
            <a:r>
              <a:rPr lang="en-US" dirty="0" smtClean="0"/>
              <a:t>level</a:t>
            </a:r>
            <a:endParaRPr lang="en-US" dirty="0"/>
          </a:p>
        </p:txBody>
      </p:sp>
    </p:spTree>
    <p:extLst>
      <p:ext uri="{BB962C8B-B14F-4D97-AF65-F5344CB8AC3E}">
        <p14:creationId xmlns:p14="http://schemas.microsoft.com/office/powerpoint/2010/main" val="3148897601"/>
      </p:ext>
    </p:extLst>
  </p:cSld>
  <p:clrMapOvr>
    <a:masterClrMapping/>
  </p:clrMapOvr>
  <p:extLst mod="1">
    <p:ext uri="{DCECCB84-F9BA-43D5-87BE-67443E8EF086}">
      <p15:sldGuideLst xmlns:p15="http://schemas.microsoft.com/office/powerpoint/2012/main">
        <p15:guide id="1" orient="horz" pos="2160">
          <p15:clr>
            <a:srgbClr val="FBAE40"/>
          </p15:clr>
        </p15:guide>
        <p15:guide id="2" pos="3839">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Default with Figure #">
    <p:spTree>
      <p:nvGrpSpPr>
        <p:cNvPr id="1" name=""/>
        <p:cNvGrpSpPr/>
        <p:nvPr/>
      </p:nvGrpSpPr>
      <p:grpSpPr>
        <a:xfrm>
          <a:off x="0" y="0"/>
          <a:ext cx="0" cy="0"/>
          <a:chOff x="0" y="0"/>
          <a:chExt cx="0" cy="0"/>
        </a:xfrm>
      </p:grpSpPr>
    </p:spTree>
    <p:extLst>
      <p:ext uri="{BB962C8B-B14F-4D97-AF65-F5344CB8AC3E}">
        <p14:creationId xmlns:p14="http://schemas.microsoft.com/office/powerpoint/2010/main" val="116939010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2.xml"/><Relationship Id="rId1" Type="http://schemas.openxmlformats.org/officeDocument/2006/relationships/slideLayout" Target="../slideLayouts/slideLayout2.xml"/><Relationship Id="rId4" Type="http://schemas.openxmlformats.org/officeDocument/2006/relationships/image" Target="../media/image5.png"/></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image" Target="../media/image6.jpg"/><Relationship Id="rId5" Type="http://schemas.openxmlformats.org/officeDocument/2006/relationships/theme" Target="../theme/theme3.xml"/><Relationship Id="rId4" Type="http://schemas.openxmlformats.org/officeDocument/2006/relationships/slideLayout" Target="../slideLayouts/slideLayout6.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9.xml"/><Relationship Id="rId2" Type="http://schemas.openxmlformats.org/officeDocument/2006/relationships/slideLayout" Target="../slideLayouts/slideLayout8.xml"/><Relationship Id="rId1" Type="http://schemas.openxmlformats.org/officeDocument/2006/relationships/slideLayout" Target="../slideLayouts/slideLayout7.xml"/><Relationship Id="rId5" Type="http://schemas.openxmlformats.org/officeDocument/2006/relationships/image" Target="../media/image6.jpg"/><Relationship Id="rId4" Type="http://schemas.openxmlformats.org/officeDocument/2006/relationships/theme" Target="../theme/theme4.xml"/></Relationships>
</file>

<file path=ppt/slideMasters/_rels/slideMaster5.xml.rels><?xml version="1.0" encoding="UTF-8" standalone="yes"?>
<Relationships xmlns="http://schemas.openxmlformats.org/package/2006/relationships"><Relationship Id="rId2" Type="http://schemas.openxmlformats.org/officeDocument/2006/relationships/theme" Target="../theme/theme5.xml"/><Relationship Id="rId1" Type="http://schemas.openxmlformats.org/officeDocument/2006/relationships/slideLayout" Target="../slideLayouts/slideLayout10.xml"/></Relationships>
</file>

<file path=ppt/slideMasters/_rels/slideMaster6.xml.rels><?xml version="1.0" encoding="UTF-8" standalone="yes"?>
<Relationships xmlns="http://schemas.openxmlformats.org/package/2006/relationships"><Relationship Id="rId2" Type="http://schemas.openxmlformats.org/officeDocument/2006/relationships/theme" Target="../theme/theme6.xml"/><Relationship Id="rId1"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Rectangle 9"/>
          <p:cNvSpPr/>
          <p:nvPr userDrawn="1"/>
        </p:nvSpPr>
        <p:spPr>
          <a:xfrm>
            <a:off x="-1" y="0"/>
            <a:ext cx="12188826" cy="6858000"/>
          </a:xfrm>
          <a:prstGeom prst="rect">
            <a:avLst/>
          </a:prstGeom>
          <a:solidFill>
            <a:srgbClr val="0B5FB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2307154" y="2633307"/>
            <a:ext cx="8397439" cy="844213"/>
          </a:xfrm>
          <a:prstGeom prst="rect">
            <a:avLst/>
          </a:prstGeom>
        </p:spPr>
        <p:txBody>
          <a:bodyPr vert="horz" lIns="91440" tIns="45720" rIns="91440" bIns="45720" rtlCol="0" anchor="t">
            <a:noAutofit/>
          </a:bodyPr>
          <a:lstStyle/>
          <a:p>
            <a:r>
              <a:rPr lang="en-US" smtClean="0"/>
              <a:t>Click to edit Master title style</a:t>
            </a:r>
            <a:endParaRPr lang="en-US" dirty="0"/>
          </a:p>
        </p:txBody>
      </p:sp>
      <p:pic>
        <p:nvPicPr>
          <p:cNvPr id="5" name="Picture 4" descr="KFF_Large_K.png"/>
          <p:cNvPicPr>
            <a:picLocks noChangeAspect="1"/>
          </p:cNvPicPr>
          <p:nvPr userDrawn="1"/>
        </p:nvPicPr>
        <p:blipFill rotWithShape="1">
          <a:blip r:embed="rId3">
            <a:extLst>
              <a:ext uri="{28A0092B-C50C-407E-A947-70E740481C1C}">
                <a14:useLocalDpi xmlns:a14="http://schemas.microsoft.com/office/drawing/2010/main" val="0"/>
              </a:ext>
            </a:extLst>
          </a:blip>
          <a:srcRect l="46308"/>
          <a:stretch/>
        </p:blipFill>
        <p:spPr>
          <a:xfrm>
            <a:off x="-1" y="0"/>
            <a:ext cx="3358798" cy="6858000"/>
          </a:xfrm>
          <a:prstGeom prst="rect">
            <a:avLst/>
          </a:prstGeom>
        </p:spPr>
      </p:pic>
      <p:pic>
        <p:nvPicPr>
          <p:cNvPr id="7" name="Picture 6" descr="KFF_Full_Logo_KO.png"/>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0009099" y="5295540"/>
            <a:ext cx="1184364" cy="786320"/>
          </a:xfrm>
          <a:prstGeom prst="rect">
            <a:avLst/>
          </a:prstGeom>
        </p:spPr>
      </p:pic>
      <p:pic>
        <p:nvPicPr>
          <p:cNvPr id="13" name="Picture 12" descr="KFF_Tagline_KO.png"/>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7156556" y="6251604"/>
            <a:ext cx="4162012" cy="243326"/>
          </a:xfrm>
          <a:prstGeom prst="rect">
            <a:avLst/>
          </a:prstGeom>
        </p:spPr>
      </p:pic>
    </p:spTree>
    <p:extLst>
      <p:ext uri="{BB962C8B-B14F-4D97-AF65-F5344CB8AC3E}">
        <p14:creationId xmlns:p14="http://schemas.microsoft.com/office/powerpoint/2010/main" val="4151355162"/>
      </p:ext>
    </p:extLst>
  </p:cSld>
  <p:clrMap bg1="lt1" tx1="dk1" bg2="lt2" tx2="dk2" accent1="accent1" accent2="accent2" accent3="accent3" accent4="accent4" accent5="accent5" accent6="accent6" hlink="hlink" folHlink="folHlink"/>
  <p:sldLayoutIdLst>
    <p:sldLayoutId id="2147483661" r:id="rId1"/>
  </p:sldLayoutIdLst>
  <p:hf hdr="0" ftr="0" dt="0"/>
  <p:txStyles>
    <p:titleStyle>
      <a:lvl1pPr algn="l" defTabSz="457200" rtl="0" eaLnBrk="1" latinLnBrk="0" hangingPunct="1">
        <a:spcBef>
          <a:spcPct val="0"/>
        </a:spcBef>
        <a:buNone/>
        <a:defRPr sz="4800" kern="1200">
          <a:solidFill>
            <a:schemeClr val="bg1"/>
          </a:solidFill>
          <a:latin typeface="+mj-lt"/>
          <a:ea typeface="+mj-ea"/>
          <a:cs typeface="+mj-cs"/>
        </a:defRPr>
      </a:lvl1pPr>
    </p:titleStyle>
    <p:bodyStyle>
      <a:lvl1pPr marL="342900" indent="-342900" algn="l" defTabSz="457200" rtl="0" eaLnBrk="1" latinLnBrk="0" hangingPunct="1">
        <a:spcBef>
          <a:spcPct val="20000"/>
        </a:spcBef>
        <a:buClr>
          <a:srgbClr val="0076C4"/>
        </a:buClr>
        <a:buFont typeface="Arial"/>
        <a:buChar char="•"/>
        <a:defRPr sz="1800" kern="1200">
          <a:solidFill>
            <a:srgbClr val="555659"/>
          </a:solidFill>
          <a:latin typeface="+mn-lt"/>
          <a:ea typeface="+mn-ea"/>
          <a:cs typeface="+mn-cs"/>
        </a:defRPr>
      </a:lvl1pPr>
      <a:lvl2pPr marL="742950" indent="-285750" algn="l" defTabSz="457200" rtl="0" eaLnBrk="1" latinLnBrk="0" hangingPunct="1">
        <a:spcBef>
          <a:spcPct val="20000"/>
        </a:spcBef>
        <a:buClr>
          <a:srgbClr val="0076C4"/>
        </a:buClr>
        <a:buFont typeface="Arial"/>
        <a:buChar char="–"/>
        <a:defRPr sz="1800" kern="1200">
          <a:solidFill>
            <a:srgbClr val="555659"/>
          </a:solidFill>
          <a:latin typeface="+mn-lt"/>
          <a:ea typeface="+mn-ea"/>
          <a:cs typeface="+mn-cs"/>
        </a:defRPr>
      </a:lvl2pPr>
      <a:lvl3pPr marL="1143000" indent="-228600" algn="l" defTabSz="457200" rtl="0" eaLnBrk="1" latinLnBrk="0" hangingPunct="1">
        <a:spcBef>
          <a:spcPct val="20000"/>
        </a:spcBef>
        <a:buClr>
          <a:srgbClr val="0076C4"/>
        </a:buClr>
        <a:buFont typeface="Arial"/>
        <a:buChar char="•"/>
        <a:defRPr sz="1800" kern="1200">
          <a:solidFill>
            <a:srgbClr val="555659"/>
          </a:solidFill>
          <a:latin typeface="+mn-lt"/>
          <a:ea typeface="+mn-ea"/>
          <a:cs typeface="+mn-cs"/>
        </a:defRPr>
      </a:lvl3pPr>
      <a:lvl4pPr marL="1600200" indent="-228600" algn="l" defTabSz="457200" rtl="0" eaLnBrk="1" latinLnBrk="0" hangingPunct="1">
        <a:spcBef>
          <a:spcPct val="20000"/>
        </a:spcBef>
        <a:buClr>
          <a:srgbClr val="0076C4"/>
        </a:buClr>
        <a:buFont typeface="Arial"/>
        <a:buChar char="–"/>
        <a:defRPr sz="1800" kern="1200">
          <a:solidFill>
            <a:srgbClr val="555659"/>
          </a:solidFill>
          <a:latin typeface="+mn-lt"/>
          <a:ea typeface="+mn-ea"/>
          <a:cs typeface="+mn-cs"/>
        </a:defRPr>
      </a:lvl4pPr>
      <a:lvl5pPr marL="2057400" indent="-228600" algn="l" defTabSz="457200" rtl="0" eaLnBrk="1" latinLnBrk="0" hangingPunct="1">
        <a:spcBef>
          <a:spcPct val="20000"/>
        </a:spcBef>
        <a:buClr>
          <a:srgbClr val="0076C4"/>
        </a:buClr>
        <a:buFont typeface="Arial"/>
        <a:buChar char="»"/>
        <a:defRPr sz="1800" kern="1200">
          <a:solidFill>
            <a:srgbClr val="555659"/>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Rectangle 8"/>
          <p:cNvSpPr/>
          <p:nvPr userDrawn="1"/>
        </p:nvSpPr>
        <p:spPr>
          <a:xfrm>
            <a:off x="-1" y="0"/>
            <a:ext cx="12188826" cy="6858000"/>
          </a:xfrm>
          <a:prstGeom prst="rect">
            <a:avLst/>
          </a:prstGeom>
          <a:solidFill>
            <a:srgbClr val="0B5FB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8" name="Picture 7" descr="KFF_Plate_Tab+Slab6.png"/>
          <p:cNvPicPr>
            <a:picLocks noChangeAspect="1"/>
          </p:cNvPicPr>
          <p:nvPr userDrawn="1"/>
        </p:nvPicPr>
        <p:blipFill rotWithShape="1">
          <a:blip r:embed="rId3">
            <a:extLst>
              <a:ext uri="{28A0092B-C50C-407E-A947-70E740481C1C}">
                <a14:useLocalDpi xmlns:a14="http://schemas.microsoft.com/office/drawing/2010/main" val="0"/>
              </a:ext>
            </a:extLst>
          </a:blip>
          <a:srcRect l="28055"/>
          <a:stretch/>
        </p:blipFill>
        <p:spPr>
          <a:xfrm>
            <a:off x="8376195" y="0"/>
            <a:ext cx="3812630" cy="6858000"/>
          </a:xfrm>
          <a:prstGeom prst="rect">
            <a:avLst/>
          </a:prstGeom>
        </p:spPr>
      </p:pic>
      <p:sp>
        <p:nvSpPr>
          <p:cNvPr id="2" name="Title Placeholder 1"/>
          <p:cNvSpPr>
            <a:spLocks noGrp="1"/>
          </p:cNvSpPr>
          <p:nvPr>
            <p:ph type="title"/>
          </p:nvPr>
        </p:nvSpPr>
        <p:spPr>
          <a:xfrm>
            <a:off x="845605" y="1695882"/>
            <a:ext cx="8397439" cy="844213"/>
          </a:xfrm>
          <a:prstGeom prst="rect">
            <a:avLst/>
          </a:prstGeom>
        </p:spPr>
        <p:txBody>
          <a:bodyPr vert="horz" lIns="91440" tIns="45720" rIns="91440" bIns="45720" rtlCol="0" anchor="t">
            <a:noAutofit/>
          </a:bodyPr>
          <a:lstStyle/>
          <a:p>
            <a:r>
              <a:rPr lang="en-US" dirty="0"/>
              <a:t>Click to edit </a:t>
            </a:r>
            <a:r>
              <a:rPr lang="en-US" dirty="0" smtClean="0"/>
              <a:t>Divider </a:t>
            </a:r>
            <a:r>
              <a:rPr lang="en-US" dirty="0"/>
              <a:t>title style</a:t>
            </a:r>
          </a:p>
        </p:txBody>
      </p:sp>
      <p:pic>
        <p:nvPicPr>
          <p:cNvPr id="11" name="Picture 10" descr="KFF_Plate_Tab+Slab9.png"/>
          <p:cNvPicPr>
            <a:picLocks noChangeAspect="1"/>
          </p:cNvPicPr>
          <p:nvPr userDrawn="1"/>
        </p:nvPicPr>
        <p:blipFill rotWithShape="1">
          <a:blip r:embed="rId4">
            <a:extLst>
              <a:ext uri="{28A0092B-C50C-407E-A947-70E740481C1C}">
                <a14:useLocalDpi xmlns:a14="http://schemas.microsoft.com/office/drawing/2010/main" val="0"/>
              </a:ext>
            </a:extLst>
          </a:blip>
          <a:srcRect r="88613" b="85485"/>
          <a:stretch/>
        </p:blipFill>
        <p:spPr>
          <a:xfrm>
            <a:off x="0" y="0"/>
            <a:ext cx="1028125" cy="1695882"/>
          </a:xfrm>
          <a:prstGeom prst="rect">
            <a:avLst/>
          </a:prstGeom>
        </p:spPr>
      </p:pic>
    </p:spTree>
    <p:extLst>
      <p:ext uri="{BB962C8B-B14F-4D97-AF65-F5344CB8AC3E}">
        <p14:creationId xmlns:p14="http://schemas.microsoft.com/office/powerpoint/2010/main" val="2081134240"/>
      </p:ext>
    </p:extLst>
  </p:cSld>
  <p:clrMap bg1="lt1" tx1="dk1" bg2="lt2" tx2="dk2" accent1="accent1" accent2="accent2" accent3="accent3" accent4="accent4" accent5="accent5" accent6="accent6" hlink="hlink" folHlink="folHlink"/>
  <p:sldLayoutIdLst>
    <p:sldLayoutId id="2147483659" r:id="rId1"/>
  </p:sldLayoutIdLst>
  <p:hf hdr="0" ftr="0" dt="0"/>
  <p:txStyles>
    <p:titleStyle>
      <a:lvl1pPr algn="l" defTabSz="457200" rtl="0" eaLnBrk="1" latinLnBrk="0" hangingPunct="1">
        <a:spcBef>
          <a:spcPct val="0"/>
        </a:spcBef>
        <a:buNone/>
        <a:defRPr sz="4800" kern="1200">
          <a:solidFill>
            <a:schemeClr val="bg1"/>
          </a:solidFill>
          <a:latin typeface="+mj-lt"/>
          <a:ea typeface="+mj-ea"/>
          <a:cs typeface="+mj-cs"/>
        </a:defRPr>
      </a:lvl1pPr>
    </p:titleStyle>
    <p:bodyStyle>
      <a:lvl1pPr marL="342900" indent="-342900" algn="l" defTabSz="457200" rtl="0" eaLnBrk="1" latinLnBrk="0" hangingPunct="1">
        <a:spcBef>
          <a:spcPct val="20000"/>
        </a:spcBef>
        <a:buClr>
          <a:srgbClr val="0076C4"/>
        </a:buClr>
        <a:buFont typeface="Arial"/>
        <a:buChar char="•"/>
        <a:defRPr sz="1800" kern="1200">
          <a:solidFill>
            <a:srgbClr val="555659"/>
          </a:solidFill>
          <a:latin typeface="+mn-lt"/>
          <a:ea typeface="+mn-ea"/>
          <a:cs typeface="+mn-cs"/>
        </a:defRPr>
      </a:lvl1pPr>
      <a:lvl2pPr marL="742950" indent="-285750" algn="l" defTabSz="457200" rtl="0" eaLnBrk="1" latinLnBrk="0" hangingPunct="1">
        <a:spcBef>
          <a:spcPct val="20000"/>
        </a:spcBef>
        <a:buClr>
          <a:srgbClr val="0076C4"/>
        </a:buClr>
        <a:buFont typeface="Arial"/>
        <a:buChar char="–"/>
        <a:defRPr sz="1800" kern="1200">
          <a:solidFill>
            <a:srgbClr val="555659"/>
          </a:solidFill>
          <a:latin typeface="+mn-lt"/>
          <a:ea typeface="+mn-ea"/>
          <a:cs typeface="+mn-cs"/>
        </a:defRPr>
      </a:lvl2pPr>
      <a:lvl3pPr marL="1143000" indent="-228600" algn="l" defTabSz="457200" rtl="0" eaLnBrk="1" latinLnBrk="0" hangingPunct="1">
        <a:spcBef>
          <a:spcPct val="20000"/>
        </a:spcBef>
        <a:buClr>
          <a:srgbClr val="0076C4"/>
        </a:buClr>
        <a:buFont typeface="Arial"/>
        <a:buChar char="•"/>
        <a:defRPr sz="1800" kern="1200">
          <a:solidFill>
            <a:srgbClr val="555659"/>
          </a:solidFill>
          <a:latin typeface="+mn-lt"/>
          <a:ea typeface="+mn-ea"/>
          <a:cs typeface="+mn-cs"/>
        </a:defRPr>
      </a:lvl3pPr>
      <a:lvl4pPr marL="1600200" indent="-228600" algn="l" defTabSz="457200" rtl="0" eaLnBrk="1" latinLnBrk="0" hangingPunct="1">
        <a:spcBef>
          <a:spcPct val="20000"/>
        </a:spcBef>
        <a:buClr>
          <a:srgbClr val="0076C4"/>
        </a:buClr>
        <a:buFont typeface="Arial"/>
        <a:buChar char="–"/>
        <a:defRPr sz="1800" kern="1200">
          <a:solidFill>
            <a:srgbClr val="555659"/>
          </a:solidFill>
          <a:latin typeface="+mn-lt"/>
          <a:ea typeface="+mn-ea"/>
          <a:cs typeface="+mn-cs"/>
        </a:defRPr>
      </a:lvl4pPr>
      <a:lvl5pPr marL="2057400" indent="-228600" algn="l" defTabSz="457200" rtl="0" eaLnBrk="1" latinLnBrk="0" hangingPunct="1">
        <a:spcBef>
          <a:spcPct val="20000"/>
        </a:spcBef>
        <a:buClr>
          <a:srgbClr val="0076C4"/>
        </a:buClr>
        <a:buFont typeface="Arial"/>
        <a:buChar char="»"/>
        <a:defRPr sz="1800" kern="1200">
          <a:solidFill>
            <a:srgbClr val="555659"/>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527" userDrawn="1">
          <p15:clr>
            <a:srgbClr val="F26B43"/>
          </p15:clr>
        </p15:guide>
        <p15:guide id="2" orient="horz" pos="1608" userDrawn="1">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66247" y="586267"/>
            <a:ext cx="11266966" cy="861533"/>
          </a:xfrm>
          <a:prstGeom prst="rect">
            <a:avLst/>
          </a:prstGeom>
        </p:spPr>
        <p:txBody>
          <a:bodyPr vert="horz" lIns="91440" tIns="45720" rIns="91440" bIns="45720" rtlCol="0" anchor="t">
            <a:noAutofit/>
          </a:bodyPr>
          <a:lstStyle/>
          <a:p>
            <a:r>
              <a:rPr lang="en-US" dirty="0"/>
              <a:t>Click to edit Master title style</a:t>
            </a:r>
          </a:p>
        </p:txBody>
      </p:sp>
      <p:pic>
        <p:nvPicPr>
          <p:cNvPr id="3" name="Picture 2"/>
          <p:cNvPicPr>
            <a:picLocks noChangeAspect="1"/>
          </p:cNvPicPr>
          <p:nvPr userDrawn="1"/>
        </p:nvPicPr>
        <p:blipFill>
          <a:blip r:embed="rId6"/>
          <a:stretch>
            <a:fillRect/>
          </a:stretch>
        </p:blipFill>
        <p:spPr>
          <a:xfrm>
            <a:off x="10905671" y="6072289"/>
            <a:ext cx="831361" cy="551795"/>
          </a:xfrm>
          <a:prstGeom prst="rect">
            <a:avLst/>
          </a:prstGeom>
        </p:spPr>
      </p:pic>
    </p:spTree>
    <p:extLst>
      <p:ext uri="{BB962C8B-B14F-4D97-AF65-F5344CB8AC3E}">
        <p14:creationId xmlns:p14="http://schemas.microsoft.com/office/powerpoint/2010/main" val="3917532297"/>
      </p:ext>
    </p:extLst>
  </p:cSld>
  <p:clrMap bg1="lt1" tx1="dk1" bg2="lt2" tx2="dk2" accent1="accent1" accent2="accent2" accent3="accent3" accent4="accent4" accent5="accent5" accent6="accent6" hlink="hlink" folHlink="folHlink"/>
  <p:sldLayoutIdLst>
    <p:sldLayoutId id="2147483650" r:id="rId1"/>
    <p:sldLayoutId id="2147483652" r:id="rId2"/>
    <p:sldLayoutId id="2147483655" r:id="rId3"/>
    <p:sldLayoutId id="2147483683" r:id="rId4"/>
  </p:sldLayoutIdLst>
  <p:hf hdr="0" ftr="0" dt="0"/>
  <p:txStyles>
    <p:titleStyle>
      <a:lvl1pPr algn="l" defTabSz="457200" rtl="0" eaLnBrk="1" latinLnBrk="0" hangingPunct="1">
        <a:spcBef>
          <a:spcPct val="0"/>
        </a:spcBef>
        <a:buNone/>
        <a:defRPr sz="3200" kern="1200">
          <a:solidFill>
            <a:schemeClr val="tx1"/>
          </a:solidFill>
          <a:latin typeface="+mj-lt"/>
          <a:ea typeface="+mj-ea"/>
          <a:cs typeface="+mj-cs"/>
        </a:defRPr>
      </a:lvl1pPr>
    </p:titleStyle>
    <p:bodyStyle>
      <a:lvl1pPr marL="342900" indent="-342900" algn="l" defTabSz="457200" rtl="0" eaLnBrk="1" latinLnBrk="0" hangingPunct="1">
        <a:spcBef>
          <a:spcPct val="20000"/>
        </a:spcBef>
        <a:buClr>
          <a:srgbClr val="0076C4"/>
        </a:buClr>
        <a:buFont typeface="Arial"/>
        <a:buChar char="•"/>
        <a:defRPr sz="1800" kern="1200">
          <a:solidFill>
            <a:srgbClr val="555659"/>
          </a:solidFill>
          <a:latin typeface="+mn-lt"/>
          <a:ea typeface="+mn-ea"/>
          <a:cs typeface="+mn-cs"/>
        </a:defRPr>
      </a:lvl1pPr>
      <a:lvl2pPr marL="742950" indent="-285750" algn="l" defTabSz="457200" rtl="0" eaLnBrk="1" latinLnBrk="0" hangingPunct="1">
        <a:spcBef>
          <a:spcPct val="20000"/>
        </a:spcBef>
        <a:buClr>
          <a:srgbClr val="0076C4"/>
        </a:buClr>
        <a:buFont typeface="Arial"/>
        <a:buChar char="–"/>
        <a:defRPr sz="1800" kern="1200">
          <a:solidFill>
            <a:srgbClr val="555659"/>
          </a:solidFill>
          <a:latin typeface="+mn-lt"/>
          <a:ea typeface="+mn-ea"/>
          <a:cs typeface="+mn-cs"/>
        </a:defRPr>
      </a:lvl2pPr>
      <a:lvl3pPr marL="1143000" indent="-228600" algn="l" defTabSz="457200" rtl="0" eaLnBrk="1" latinLnBrk="0" hangingPunct="1">
        <a:spcBef>
          <a:spcPct val="20000"/>
        </a:spcBef>
        <a:buClr>
          <a:srgbClr val="0076C4"/>
        </a:buClr>
        <a:buFont typeface="Arial"/>
        <a:buChar char="•"/>
        <a:defRPr sz="1800" kern="1200">
          <a:solidFill>
            <a:srgbClr val="555659"/>
          </a:solidFill>
          <a:latin typeface="+mn-lt"/>
          <a:ea typeface="+mn-ea"/>
          <a:cs typeface="+mn-cs"/>
        </a:defRPr>
      </a:lvl3pPr>
      <a:lvl4pPr marL="1600200" indent="-228600" algn="l" defTabSz="457200" rtl="0" eaLnBrk="1" latinLnBrk="0" hangingPunct="1">
        <a:spcBef>
          <a:spcPct val="20000"/>
        </a:spcBef>
        <a:buClr>
          <a:srgbClr val="0076C4"/>
        </a:buClr>
        <a:buFont typeface="Arial"/>
        <a:buChar char="–"/>
        <a:defRPr sz="1800" kern="1200">
          <a:solidFill>
            <a:srgbClr val="555659"/>
          </a:solidFill>
          <a:latin typeface="+mn-lt"/>
          <a:ea typeface="+mn-ea"/>
          <a:cs typeface="+mn-cs"/>
        </a:defRPr>
      </a:lvl4pPr>
      <a:lvl5pPr marL="2057400" indent="-228600" algn="l" defTabSz="457200" rtl="0" eaLnBrk="1" latinLnBrk="0" hangingPunct="1">
        <a:spcBef>
          <a:spcPct val="20000"/>
        </a:spcBef>
        <a:buClr>
          <a:srgbClr val="0076C4"/>
        </a:buClr>
        <a:buFont typeface="Arial"/>
        <a:buChar char="»"/>
        <a:defRPr sz="1800" kern="1200">
          <a:solidFill>
            <a:srgbClr val="555659"/>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3816" userDrawn="1">
          <p15:clr>
            <a:srgbClr val="F26B43"/>
          </p15:clr>
        </p15:guide>
        <p15:guide id="2" pos="287" userDrawn="1">
          <p15:clr>
            <a:srgbClr val="F26B43"/>
          </p15:clr>
        </p15:guide>
        <p15:guide id="3" pos="7391" userDrawn="1">
          <p15:clr>
            <a:srgbClr val="F26B43"/>
          </p15:clr>
        </p15:guide>
        <p15:guide id="4" orient="horz" pos="984" userDrawn="1">
          <p15:clr>
            <a:srgbClr val="F26B43"/>
          </p15:clr>
        </p15:guide>
        <p15:guide id="5" orient="horz" pos="360" userDrawn="1">
          <p15:clr>
            <a:srgbClr val="F26B43"/>
          </p15:clr>
        </p15:guide>
        <p15:guide id="6" orient="horz" pos="1200" userDrawn="1">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68314" y="587664"/>
            <a:ext cx="11264900" cy="974435"/>
          </a:xfrm>
          <a:prstGeom prst="rect">
            <a:avLst/>
          </a:prstGeom>
        </p:spPr>
        <p:txBody>
          <a:bodyPr vert="horz" lIns="91440" tIns="45720" rIns="91440" bIns="45720" rtlCol="0" anchor="t">
            <a:noAutofit/>
          </a:bodyPr>
          <a:lstStyle/>
          <a:p>
            <a:r>
              <a:rPr lang="en-US" dirty="0"/>
              <a:t>Click to edit Master title style</a:t>
            </a:r>
          </a:p>
        </p:txBody>
      </p:sp>
      <p:pic>
        <p:nvPicPr>
          <p:cNvPr id="15" name="Picture 14">
            <a:extLst>
              <a:ext uri="{FF2B5EF4-FFF2-40B4-BE49-F238E27FC236}">
                <a16:creationId xmlns:a16="http://schemas.microsoft.com/office/drawing/2014/main" id="{AD0A1D8B-E64A-4D45-A49A-72A56E14E833}"/>
              </a:ext>
            </a:extLst>
          </p:cNvPr>
          <p:cNvPicPr>
            <a:picLocks noChangeAspect="1"/>
          </p:cNvPicPr>
          <p:nvPr userDrawn="1"/>
        </p:nvPicPr>
        <p:blipFill>
          <a:blip r:embed="rId5"/>
          <a:stretch>
            <a:fillRect/>
          </a:stretch>
        </p:blipFill>
        <p:spPr>
          <a:xfrm>
            <a:off x="10905671" y="6072289"/>
            <a:ext cx="831361" cy="551795"/>
          </a:xfrm>
          <a:prstGeom prst="rect">
            <a:avLst/>
          </a:prstGeom>
        </p:spPr>
      </p:pic>
      <p:sp>
        <p:nvSpPr>
          <p:cNvPr id="3" name="Rectangle 2"/>
          <p:cNvSpPr/>
          <p:nvPr userDrawn="1"/>
        </p:nvSpPr>
        <p:spPr>
          <a:xfrm>
            <a:off x="468314" y="203102"/>
            <a:ext cx="4708732" cy="316195"/>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l"/>
            <a:r>
              <a:rPr lang="en-US" sz="1400" dirty="0" smtClean="0">
                <a:solidFill>
                  <a:schemeClr val="tx1"/>
                </a:solidFill>
                <a:effectLst/>
              </a:rPr>
              <a:t>Figure </a:t>
            </a:r>
            <a:fld id="{0A525C9C-33A6-4D3C-B3CA-626642866690}" type="slidenum">
              <a:rPr lang="en-US" sz="1400" smtClean="0">
                <a:solidFill>
                  <a:schemeClr val="tx1"/>
                </a:solidFill>
                <a:effectLst/>
              </a:rPr>
              <a:t>‹#›</a:t>
            </a:fld>
            <a:endParaRPr lang="en-US" sz="1400" dirty="0">
              <a:solidFill>
                <a:schemeClr val="tx1"/>
              </a:solidFill>
              <a:effectLst/>
            </a:endParaRPr>
          </a:p>
        </p:txBody>
      </p:sp>
    </p:spTree>
    <p:extLst>
      <p:ext uri="{BB962C8B-B14F-4D97-AF65-F5344CB8AC3E}">
        <p14:creationId xmlns:p14="http://schemas.microsoft.com/office/powerpoint/2010/main" val="2903373210"/>
      </p:ext>
    </p:extLst>
  </p:cSld>
  <p:clrMap bg1="lt1" tx1="dk1" bg2="lt2" tx2="dk2" accent1="accent1" accent2="accent2" accent3="accent3" accent4="accent4" accent5="accent5" accent6="accent6" hlink="hlink" folHlink="folHlink"/>
  <p:sldLayoutIdLst>
    <p:sldLayoutId id="2147483680" r:id="rId1"/>
    <p:sldLayoutId id="2147483681" r:id="rId2"/>
    <p:sldLayoutId id="2147483682" r:id="rId3"/>
  </p:sldLayoutIdLst>
  <p:hf hdr="0" ftr="0" dt="0"/>
  <p:txStyles>
    <p:titleStyle>
      <a:lvl1pPr algn="l" defTabSz="457200" rtl="0" eaLnBrk="1" latinLnBrk="0" hangingPunct="1">
        <a:spcBef>
          <a:spcPct val="0"/>
        </a:spcBef>
        <a:buNone/>
        <a:defRPr sz="3200" kern="1200">
          <a:solidFill>
            <a:schemeClr val="tx1"/>
          </a:solidFill>
          <a:latin typeface="+mj-lt"/>
          <a:ea typeface="+mj-ea"/>
          <a:cs typeface="+mj-cs"/>
        </a:defRPr>
      </a:lvl1pPr>
    </p:titleStyle>
    <p:bodyStyle>
      <a:lvl1pPr marL="342900" indent="-342900" algn="l" defTabSz="457200" rtl="0" eaLnBrk="1" latinLnBrk="0" hangingPunct="1">
        <a:spcBef>
          <a:spcPct val="20000"/>
        </a:spcBef>
        <a:buClr>
          <a:srgbClr val="0076C4"/>
        </a:buClr>
        <a:buFont typeface="Arial"/>
        <a:buChar char="•"/>
        <a:defRPr sz="1800" kern="1200">
          <a:solidFill>
            <a:srgbClr val="555659"/>
          </a:solidFill>
          <a:latin typeface="+mn-lt"/>
          <a:ea typeface="+mn-ea"/>
          <a:cs typeface="+mn-cs"/>
        </a:defRPr>
      </a:lvl1pPr>
      <a:lvl2pPr marL="742950" indent="-285750" algn="l" defTabSz="457200" rtl="0" eaLnBrk="1" latinLnBrk="0" hangingPunct="1">
        <a:spcBef>
          <a:spcPct val="20000"/>
        </a:spcBef>
        <a:buClr>
          <a:srgbClr val="0076C4"/>
        </a:buClr>
        <a:buFont typeface="Arial"/>
        <a:buChar char="–"/>
        <a:defRPr sz="1800" kern="1200">
          <a:solidFill>
            <a:srgbClr val="555659"/>
          </a:solidFill>
          <a:latin typeface="+mn-lt"/>
          <a:ea typeface="+mn-ea"/>
          <a:cs typeface="+mn-cs"/>
        </a:defRPr>
      </a:lvl2pPr>
      <a:lvl3pPr marL="1143000" indent="-228600" algn="l" defTabSz="457200" rtl="0" eaLnBrk="1" latinLnBrk="0" hangingPunct="1">
        <a:spcBef>
          <a:spcPct val="20000"/>
        </a:spcBef>
        <a:buClr>
          <a:srgbClr val="0076C4"/>
        </a:buClr>
        <a:buFont typeface="Arial"/>
        <a:buChar char="•"/>
        <a:defRPr sz="1800" kern="1200">
          <a:solidFill>
            <a:srgbClr val="555659"/>
          </a:solidFill>
          <a:latin typeface="+mn-lt"/>
          <a:ea typeface="+mn-ea"/>
          <a:cs typeface="+mn-cs"/>
        </a:defRPr>
      </a:lvl3pPr>
      <a:lvl4pPr marL="1600200" indent="-228600" algn="l" defTabSz="457200" rtl="0" eaLnBrk="1" latinLnBrk="0" hangingPunct="1">
        <a:spcBef>
          <a:spcPct val="20000"/>
        </a:spcBef>
        <a:buClr>
          <a:srgbClr val="0076C4"/>
        </a:buClr>
        <a:buFont typeface="Arial"/>
        <a:buChar char="–"/>
        <a:defRPr sz="1800" kern="1200">
          <a:solidFill>
            <a:srgbClr val="555659"/>
          </a:solidFill>
          <a:latin typeface="+mn-lt"/>
          <a:ea typeface="+mn-ea"/>
          <a:cs typeface="+mn-cs"/>
        </a:defRPr>
      </a:lvl4pPr>
      <a:lvl5pPr marL="2057400" indent="-228600" algn="l" defTabSz="457200" rtl="0" eaLnBrk="1" latinLnBrk="0" hangingPunct="1">
        <a:spcBef>
          <a:spcPct val="20000"/>
        </a:spcBef>
        <a:buClr>
          <a:srgbClr val="0076C4"/>
        </a:buClr>
        <a:buFont typeface="Arial"/>
        <a:buChar char="»"/>
        <a:defRPr sz="1800" kern="1200">
          <a:solidFill>
            <a:srgbClr val="555659"/>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984" userDrawn="1">
          <p15:clr>
            <a:srgbClr val="F26B43"/>
          </p15:clr>
        </p15:guide>
        <p15:guide id="2" pos="287" userDrawn="1">
          <p15:clr>
            <a:srgbClr val="F26B43"/>
          </p15:clr>
        </p15:guide>
        <p15:guide id="3" orient="horz" pos="3816" userDrawn="1">
          <p15:clr>
            <a:srgbClr val="F26B43"/>
          </p15:clr>
        </p15:guide>
        <p15:guide id="4" pos="7391" userDrawn="1">
          <p15:clr>
            <a:srgbClr val="F26B43"/>
          </p15:clr>
        </p15:guide>
        <p15:guide id="5" orient="horz" pos="360" userDrawn="1">
          <p15:clr>
            <a:srgbClr val="F26B43"/>
          </p15:clr>
        </p15:guide>
        <p15:guide id="6" orient="horz" pos="312" userDrawn="1">
          <p15:clr>
            <a:srgbClr val="F26B43"/>
          </p15:clr>
        </p15:guide>
        <p15:guide id="7" orient="horz" pos="1200" userDrawn="1">
          <p15:clr>
            <a:srgbClr val="F26B43"/>
          </p15:clr>
        </p15:guide>
      </p15:sldGuideLst>
    </p:ext>
  </p:extLst>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874667783"/>
      </p:ext>
    </p:extLst>
  </p:cSld>
  <p:clrMap bg1="lt1" tx1="dk1" bg2="lt2" tx2="dk2" accent1="accent1" accent2="accent2" accent3="accent3" accent4="accent4" accent5="accent5" accent6="accent6" hlink="hlink" folHlink="folHlink"/>
  <p:sldLayoutIdLst>
    <p:sldLayoutId id="2147483678"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 name="Title Placeholder 1"/>
          <p:cNvSpPr>
            <a:spLocks noGrp="1"/>
          </p:cNvSpPr>
          <p:nvPr>
            <p:ph type="title"/>
          </p:nvPr>
        </p:nvSpPr>
        <p:spPr>
          <a:xfrm>
            <a:off x="464815" y="582133"/>
            <a:ext cx="11268398" cy="865667"/>
          </a:xfrm>
          <a:prstGeom prst="rect">
            <a:avLst/>
          </a:prstGeom>
        </p:spPr>
        <p:txBody>
          <a:bodyPr vert="horz" lIns="91440" tIns="45720" rIns="91440" bIns="45720" rtlCol="0" anchor="t">
            <a:noAutofit/>
          </a:bodyPr>
          <a:lstStyle/>
          <a:p>
            <a:r>
              <a:rPr lang="en-US" dirty="0"/>
              <a:t>Click to edit Master title style</a:t>
            </a:r>
          </a:p>
        </p:txBody>
      </p:sp>
      <p:sp>
        <p:nvSpPr>
          <p:cNvPr id="9" name="Text Placeholder 2"/>
          <p:cNvSpPr>
            <a:spLocks noGrp="1"/>
          </p:cNvSpPr>
          <p:nvPr>
            <p:ph type="body" idx="1"/>
          </p:nvPr>
        </p:nvSpPr>
        <p:spPr>
          <a:xfrm>
            <a:off x="464815" y="1908673"/>
            <a:ext cx="11268398" cy="4091016"/>
          </a:xfrm>
          <a:prstGeom prst="rect">
            <a:avLst/>
          </a:prstGeom>
        </p:spPr>
        <p:txBody>
          <a:bodyPr vert="horz" lIns="91440" tIns="45720" rIns="91440" bIns="45720" rtlCol="0" anchor="t">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464359484"/>
      </p:ext>
    </p:extLst>
  </p:cSld>
  <p:clrMap bg1="lt1" tx1="dk1" bg2="lt2" tx2="dk2" accent1="accent1" accent2="accent2" accent3="accent3" accent4="accent4" accent5="accent5" accent6="accent6" hlink="hlink" folHlink="folHlink"/>
  <p:sldLayoutIdLst>
    <p:sldLayoutId id="2147483664" r:id="rId1"/>
  </p:sldLayoutIdLst>
  <p:hf hdr="0" ftr="0" dt="0"/>
  <p:txStyles>
    <p:titleStyle>
      <a:lvl1pPr algn="l" defTabSz="457200" rtl="0" eaLnBrk="1" latinLnBrk="0" hangingPunct="1">
        <a:spcBef>
          <a:spcPct val="0"/>
        </a:spcBef>
        <a:buNone/>
        <a:defRPr sz="3200" kern="1200">
          <a:solidFill>
            <a:schemeClr val="tx1"/>
          </a:solidFill>
          <a:latin typeface="+mj-lt"/>
          <a:ea typeface="+mj-ea"/>
          <a:cs typeface="+mj-cs"/>
        </a:defRPr>
      </a:lvl1pPr>
    </p:titleStyle>
    <p:bodyStyle>
      <a:lvl1pPr marL="342900" indent="-342900" algn="l" defTabSz="457200" rtl="0" eaLnBrk="1" latinLnBrk="0" hangingPunct="1">
        <a:spcBef>
          <a:spcPct val="20000"/>
        </a:spcBef>
        <a:buClr>
          <a:srgbClr val="0076C4"/>
        </a:buClr>
        <a:buFont typeface="Arial"/>
        <a:buChar char="•"/>
        <a:defRPr sz="1800" kern="1200">
          <a:solidFill>
            <a:schemeClr val="tx1"/>
          </a:solidFill>
          <a:latin typeface="+mn-lt"/>
          <a:ea typeface="+mn-ea"/>
          <a:cs typeface="+mn-cs"/>
        </a:defRPr>
      </a:lvl1pPr>
      <a:lvl2pPr marL="742950" indent="-285750" algn="l" defTabSz="457200" rtl="0" eaLnBrk="1" latinLnBrk="0" hangingPunct="1">
        <a:spcBef>
          <a:spcPct val="20000"/>
        </a:spcBef>
        <a:buClr>
          <a:srgbClr val="0076C4"/>
        </a:buClr>
        <a:buFont typeface="Arial"/>
        <a:buChar char="–"/>
        <a:defRPr sz="1800" kern="1200">
          <a:solidFill>
            <a:schemeClr val="tx1"/>
          </a:solidFill>
          <a:latin typeface="+mn-lt"/>
          <a:ea typeface="+mn-ea"/>
          <a:cs typeface="+mn-cs"/>
        </a:defRPr>
      </a:lvl2pPr>
      <a:lvl3pPr marL="1143000" indent="-228600" algn="l" defTabSz="457200" rtl="0" eaLnBrk="1" latinLnBrk="0" hangingPunct="1">
        <a:spcBef>
          <a:spcPct val="20000"/>
        </a:spcBef>
        <a:buClr>
          <a:srgbClr val="0076C4"/>
        </a:buClr>
        <a:buFont typeface="Arial"/>
        <a:buChar char="•"/>
        <a:defRPr sz="1800" kern="1200">
          <a:solidFill>
            <a:schemeClr val="tx1"/>
          </a:solidFill>
          <a:latin typeface="+mn-lt"/>
          <a:ea typeface="+mn-ea"/>
          <a:cs typeface="+mn-cs"/>
        </a:defRPr>
      </a:lvl3pPr>
      <a:lvl4pPr marL="1600200" indent="-228600" algn="l" defTabSz="457200" rtl="0" eaLnBrk="1" latinLnBrk="0" hangingPunct="1">
        <a:spcBef>
          <a:spcPct val="20000"/>
        </a:spcBef>
        <a:buClr>
          <a:srgbClr val="0076C4"/>
        </a:buClr>
        <a:buFont typeface="Arial"/>
        <a:buChar char="–"/>
        <a:defRPr sz="1800" kern="1200">
          <a:solidFill>
            <a:schemeClr val="tx1"/>
          </a:solidFill>
          <a:latin typeface="+mn-lt"/>
          <a:ea typeface="+mn-ea"/>
          <a:cs typeface="+mn-cs"/>
        </a:defRPr>
      </a:lvl4pPr>
      <a:lvl5pPr marL="2057400" indent="-228600" algn="l" defTabSz="457200" rtl="0" eaLnBrk="1" latinLnBrk="0" hangingPunct="1">
        <a:spcBef>
          <a:spcPct val="20000"/>
        </a:spcBef>
        <a:buClr>
          <a:srgbClr val="0076C4"/>
        </a:buClr>
        <a:buFont typeface="Arial"/>
        <a:buChar char="»"/>
        <a:defRPr sz="18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287" userDrawn="1">
          <p15:clr>
            <a:srgbClr val="F26B43"/>
          </p15:clr>
        </p15:guide>
        <p15:guide id="2" pos="7391" userDrawn="1">
          <p15:clr>
            <a:srgbClr val="F26B43"/>
          </p15:clr>
        </p15:guide>
        <p15:guide id="3" orient="horz" pos="984" userDrawn="1">
          <p15:clr>
            <a:srgbClr val="F26B43"/>
          </p15:clr>
        </p15:guide>
        <p15:guide id="4" orient="horz" pos="360" userDrawn="1">
          <p15:clr>
            <a:srgbClr val="F26B43"/>
          </p15:clr>
        </p15:guide>
        <p15:guide id="5" orient="horz" pos="3816" userDrawn="1">
          <p15:clr>
            <a:srgbClr val="F26B43"/>
          </p15:clr>
        </p15:guide>
        <p15:guide id="6" orient="horz" pos="120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0"/>
          </p:nvPr>
        </p:nvSpPr>
        <p:spPr/>
        <p:txBody>
          <a:bodyPr/>
          <a:lstStyle/>
          <a:p>
            <a:r>
              <a:rPr lang="en-US" sz="700" dirty="0"/>
              <a:t>NOTES: Represents total known funding (base and supplemental) provided through the State Department, USAID, CDC, NIH, and DoD. HIV includes funding through State/OGAC, USAID, CDC, NIH, and DoD. Malaria includes funding through USAID, CDC, NIH, and DoD. </a:t>
            </a:r>
            <a:r>
              <a:rPr lang="en-US" sz="700" dirty="0" smtClean="0"/>
              <a:t>TB includes funding through USAID and CDC. Nutrition</a:t>
            </a:r>
            <a:r>
              <a:rPr lang="en-US" sz="700" dirty="0"/>
              <a:t>, NTDs, and Vulnerable Children include funding through USAID. MCH includes funding through USAID and CDC as well as contributions to UNICEF. FP/RH includes funding through USAID as well as contributions to UNFPA. Global Health Security includes funding through USAID, CDC, and DoD, as well as emergency Ebola and Zika funding. “Other” includes funding through USAID, CDC, and NIH as well as contributions to WHO and PAHO and the Emergency Reserve Fund. Some global </a:t>
            </a:r>
            <a:r>
              <a:rPr lang="en-US" sz="700" dirty="0" smtClean="0"/>
              <a:t>health FY21 Request funding is </a:t>
            </a:r>
            <a:r>
              <a:rPr lang="en-US" sz="700" dirty="0"/>
              <a:t>not yet known (e.g. CDC funding for malaria) and is estimated based on prior year </a:t>
            </a:r>
            <a:r>
              <a:rPr lang="en-US" sz="700" dirty="0" smtClean="0"/>
              <a:t>request levels</a:t>
            </a:r>
            <a:r>
              <a:rPr lang="en-US" sz="700" dirty="0"/>
              <a:t>.</a:t>
            </a:r>
          </a:p>
          <a:p>
            <a:r>
              <a:rPr lang="en-US" sz="700" dirty="0"/>
              <a:t>SOURCE: </a:t>
            </a:r>
            <a:r>
              <a:rPr lang="en-US" sz="700" dirty="0" smtClean="0"/>
              <a:t>KFF </a:t>
            </a:r>
            <a:r>
              <a:rPr lang="en-US" sz="700" dirty="0"/>
              <a:t>analysis of data from the Office of Management and Budget, Agency Congressional Budget Justifications, Congressional Appropriations Bills, and U.S. Foreign Assistance Dashboard [website], available at: www.foreignassistance.gov. </a:t>
            </a:r>
          </a:p>
          <a:p>
            <a:endParaRPr lang="en-US" sz="700" dirty="0"/>
          </a:p>
        </p:txBody>
      </p:sp>
      <p:sp>
        <p:nvSpPr>
          <p:cNvPr id="7" name="Title 6"/>
          <p:cNvSpPr>
            <a:spLocks noGrp="1"/>
          </p:cNvSpPr>
          <p:nvPr>
            <p:ph type="title"/>
          </p:nvPr>
        </p:nvSpPr>
        <p:spPr/>
        <p:txBody>
          <a:bodyPr/>
          <a:lstStyle/>
          <a:p>
            <a:r>
              <a:rPr lang="en-US" dirty="0"/>
              <a:t>U.S. Global Health Funding, By Sector, FY </a:t>
            </a:r>
            <a:r>
              <a:rPr lang="en-US" dirty="0" smtClean="0"/>
              <a:t>2021 Request</a:t>
            </a:r>
            <a:endParaRPr lang="en-US" dirty="0"/>
          </a:p>
        </p:txBody>
      </p:sp>
      <p:graphicFrame>
        <p:nvGraphicFramePr>
          <p:cNvPr id="10" name="Content Placeholder 4"/>
          <p:cNvGraphicFramePr>
            <a:graphicFrameLocks noGrp="1"/>
          </p:cNvGraphicFramePr>
          <p:nvPr>
            <p:ph idx="1"/>
            <p:extLst>
              <p:ext uri="{D42A27DB-BD31-4B8C-83A1-F6EECF244321}">
                <p14:modId xmlns:p14="http://schemas.microsoft.com/office/powerpoint/2010/main" val="3285904943"/>
              </p:ext>
            </p:extLst>
          </p:nvPr>
        </p:nvGraphicFramePr>
        <p:xfrm>
          <a:off x="463550" y="1759588"/>
          <a:ext cx="11269663" cy="3824287"/>
        </p:xfrm>
        <a:graphic>
          <a:graphicData uri="http://schemas.openxmlformats.org/drawingml/2006/chart">
            <c:chart xmlns:c="http://schemas.openxmlformats.org/drawingml/2006/chart" xmlns:r="http://schemas.openxmlformats.org/officeDocument/2006/relationships" r:id="rId3"/>
          </a:graphicData>
        </a:graphic>
      </p:graphicFrame>
      <p:sp>
        <p:nvSpPr>
          <p:cNvPr id="11" name="TextBox 10"/>
          <p:cNvSpPr txBox="1"/>
          <p:nvPr/>
        </p:nvSpPr>
        <p:spPr>
          <a:xfrm>
            <a:off x="468314" y="1928010"/>
            <a:ext cx="1058302" cy="307777"/>
          </a:xfrm>
          <a:prstGeom prst="rect">
            <a:avLst/>
          </a:prstGeom>
          <a:noFill/>
        </p:spPr>
        <p:txBody>
          <a:bodyPr wrap="none" rtlCol="0">
            <a:spAutoFit/>
          </a:bodyPr>
          <a:lstStyle/>
          <a:p>
            <a:pPr algn="ctr"/>
            <a:r>
              <a:rPr lang="en-US" sz="1400" b="1" i="1" dirty="0">
                <a:solidFill>
                  <a:srgbClr val="323A45"/>
                </a:solidFill>
                <a:cs typeface="Meta Offc Pro"/>
              </a:rPr>
              <a:t>In Millions</a:t>
            </a:r>
          </a:p>
        </p:txBody>
      </p:sp>
      <p:sp>
        <p:nvSpPr>
          <p:cNvPr id="12" name="TextBox 11"/>
          <p:cNvSpPr txBox="1"/>
          <p:nvPr/>
        </p:nvSpPr>
        <p:spPr>
          <a:xfrm>
            <a:off x="5030205" y="5641538"/>
            <a:ext cx="2174506" cy="369332"/>
          </a:xfrm>
          <a:prstGeom prst="rect">
            <a:avLst/>
          </a:prstGeom>
          <a:noFill/>
        </p:spPr>
        <p:txBody>
          <a:bodyPr wrap="none" rtlCol="0">
            <a:spAutoFit/>
          </a:bodyPr>
          <a:lstStyle/>
          <a:p>
            <a:pPr algn="ctr"/>
            <a:r>
              <a:rPr lang="en-US" b="1" dirty="0">
                <a:solidFill>
                  <a:srgbClr val="323A45"/>
                </a:solidFill>
                <a:cs typeface="Meta Offc Pro"/>
              </a:rPr>
              <a:t>Total = </a:t>
            </a:r>
            <a:r>
              <a:rPr lang="en-US" b="1" dirty="0" smtClean="0">
                <a:solidFill>
                  <a:srgbClr val="323A45"/>
                </a:solidFill>
                <a:cs typeface="Meta Offc Pro"/>
              </a:rPr>
              <a:t>$7.7 </a:t>
            </a:r>
            <a:r>
              <a:rPr lang="en-US" b="1" dirty="0">
                <a:solidFill>
                  <a:srgbClr val="323A45"/>
                </a:solidFill>
                <a:cs typeface="Meta Offc Pro"/>
              </a:rPr>
              <a:t>billion</a:t>
            </a:r>
          </a:p>
        </p:txBody>
      </p:sp>
    </p:spTree>
    <p:extLst>
      <p:ext uri="{BB962C8B-B14F-4D97-AF65-F5344CB8AC3E}">
        <p14:creationId xmlns:p14="http://schemas.microsoft.com/office/powerpoint/2010/main" val="1017526838"/>
      </p:ext>
    </p:extLst>
  </p:cSld>
  <p:clrMapOvr>
    <a:masterClrMapping/>
  </p:clrMapOvr>
  <p:timing>
    <p:tnLst>
      <p:par>
        <p:cTn id="1" dur="indefinite" restart="never" nodeType="tmRoot"/>
      </p:par>
    </p:tnLst>
  </p:timing>
</p:sld>
</file>

<file path=ppt/theme/theme1.xml><?xml version="1.0" encoding="utf-8"?>
<a:theme xmlns:a="http://schemas.openxmlformats.org/drawingml/2006/main" name="Title Slide">
  <a:themeElements>
    <a:clrScheme name="2019 KFF Colors">
      <a:dk1>
        <a:srgbClr val="333333"/>
      </a:dk1>
      <a:lt1>
        <a:sysClr val="window" lastClr="FFFFFF"/>
      </a:lt1>
      <a:dk2>
        <a:srgbClr val="F5821F"/>
      </a:dk2>
      <a:lt2>
        <a:srgbClr val="EE2C37"/>
      </a:lt2>
      <a:accent1>
        <a:srgbClr val="003C64"/>
      </a:accent1>
      <a:accent2>
        <a:srgbClr val="005996"/>
      </a:accent2>
      <a:accent3>
        <a:srgbClr val="0077C8"/>
      </a:accent3>
      <a:accent4>
        <a:srgbClr val="3CABFD"/>
      </a:accent4>
      <a:accent5>
        <a:srgbClr val="C1E6FF"/>
      </a:accent5>
      <a:accent6>
        <a:srgbClr val="00BC87"/>
      </a:accent6>
      <a:hlink>
        <a:srgbClr val="0563C1"/>
      </a:hlink>
      <a:folHlink>
        <a:srgbClr val="954F72"/>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Insert Your Title Here" id="{9363219B-046F-4355-826F-3534B2EAD5A0}" vid="{D59B5DE3-BA9B-4D93-A671-46F756375ACA}"/>
    </a:ext>
  </a:extLst>
</a:theme>
</file>

<file path=ppt/theme/theme2.xml><?xml version="1.0" encoding="utf-8"?>
<a:theme xmlns:a="http://schemas.openxmlformats.org/drawingml/2006/main" name="Divider">
  <a:themeElements>
    <a:clrScheme name="2019 KFF Colors">
      <a:dk1>
        <a:srgbClr val="333333"/>
      </a:dk1>
      <a:lt1>
        <a:sysClr val="window" lastClr="FFFFFF"/>
      </a:lt1>
      <a:dk2>
        <a:srgbClr val="F5821F"/>
      </a:dk2>
      <a:lt2>
        <a:srgbClr val="EE2C37"/>
      </a:lt2>
      <a:accent1>
        <a:srgbClr val="003C64"/>
      </a:accent1>
      <a:accent2>
        <a:srgbClr val="005996"/>
      </a:accent2>
      <a:accent3>
        <a:srgbClr val="0077C8"/>
      </a:accent3>
      <a:accent4>
        <a:srgbClr val="3CABFD"/>
      </a:accent4>
      <a:accent5>
        <a:srgbClr val="C1E6FF"/>
      </a:accent5>
      <a:accent6>
        <a:srgbClr val="00BC87"/>
      </a:accent6>
      <a:hlink>
        <a:srgbClr val="0563C1"/>
      </a:hlink>
      <a:folHlink>
        <a:srgbClr val="954F72"/>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Insert Your Title Here" id="{9363219B-046F-4355-826F-3534B2EAD5A0}" vid="{A6A94B30-0B12-4970-829E-C473662236D2}"/>
    </a:ext>
  </a:extLst>
</a:theme>
</file>

<file path=ppt/theme/theme3.xml><?xml version="1.0" encoding="utf-8"?>
<a:theme xmlns:a="http://schemas.openxmlformats.org/drawingml/2006/main" name="Default no Figure #">
  <a:themeElements>
    <a:clrScheme name="2019 KFF Colors">
      <a:dk1>
        <a:srgbClr val="333333"/>
      </a:dk1>
      <a:lt1>
        <a:sysClr val="window" lastClr="FFFFFF"/>
      </a:lt1>
      <a:dk2>
        <a:srgbClr val="F5821F"/>
      </a:dk2>
      <a:lt2>
        <a:srgbClr val="EE2C37"/>
      </a:lt2>
      <a:accent1>
        <a:srgbClr val="003C64"/>
      </a:accent1>
      <a:accent2>
        <a:srgbClr val="005996"/>
      </a:accent2>
      <a:accent3>
        <a:srgbClr val="0077C8"/>
      </a:accent3>
      <a:accent4>
        <a:srgbClr val="3CABFD"/>
      </a:accent4>
      <a:accent5>
        <a:srgbClr val="C1E6FF"/>
      </a:accent5>
      <a:accent6>
        <a:srgbClr val="00BC8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Insert Your Title Here" id="{9363219B-046F-4355-826F-3534B2EAD5A0}" vid="{7D2335E5-344E-4860-AB67-719D4BB7EFF1}"/>
    </a:ext>
  </a:extLst>
</a:theme>
</file>

<file path=ppt/theme/theme4.xml><?xml version="1.0" encoding="utf-8"?>
<a:theme xmlns:a="http://schemas.openxmlformats.org/drawingml/2006/main" name="Default with Figure #">
  <a:themeElements>
    <a:clrScheme name="2019 KFF Colors">
      <a:dk1>
        <a:srgbClr val="333333"/>
      </a:dk1>
      <a:lt1>
        <a:sysClr val="window" lastClr="FFFFFF"/>
      </a:lt1>
      <a:dk2>
        <a:srgbClr val="F5821F"/>
      </a:dk2>
      <a:lt2>
        <a:srgbClr val="EE2C37"/>
      </a:lt2>
      <a:accent1>
        <a:srgbClr val="003C64"/>
      </a:accent1>
      <a:accent2>
        <a:srgbClr val="005996"/>
      </a:accent2>
      <a:accent3>
        <a:srgbClr val="0077C8"/>
      </a:accent3>
      <a:accent4>
        <a:srgbClr val="3CABFD"/>
      </a:accent4>
      <a:accent5>
        <a:srgbClr val="C1E6FF"/>
      </a:accent5>
      <a:accent6>
        <a:srgbClr val="00BC8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Insert Your Title Here" id="{9363219B-046F-4355-826F-3534B2EAD5A0}" vid="{14219C0B-ECF8-479C-90D6-7D02F37F5B13}"/>
    </a:ext>
  </a:extLst>
</a:theme>
</file>

<file path=ppt/theme/theme5.xml><?xml version="1.0" encoding="utf-8"?>
<a:theme xmlns:a="http://schemas.openxmlformats.org/drawingml/2006/main" name="Blank">
  <a:themeElements>
    <a:clrScheme name="2019 KFF Colors">
      <a:dk1>
        <a:srgbClr val="333333"/>
      </a:dk1>
      <a:lt1>
        <a:sysClr val="window" lastClr="FFFFFF"/>
      </a:lt1>
      <a:dk2>
        <a:srgbClr val="F5821F"/>
      </a:dk2>
      <a:lt2>
        <a:srgbClr val="EE2C37"/>
      </a:lt2>
      <a:accent1>
        <a:srgbClr val="003C64"/>
      </a:accent1>
      <a:accent2>
        <a:srgbClr val="005996"/>
      </a:accent2>
      <a:accent3>
        <a:srgbClr val="0077C8"/>
      </a:accent3>
      <a:accent4>
        <a:srgbClr val="3CABFD"/>
      </a:accent4>
      <a:accent5>
        <a:srgbClr val="C1E6FF"/>
      </a:accent5>
      <a:accent6>
        <a:srgbClr val="00BC8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nsert Your Title Here" id="{9363219B-046F-4355-826F-3534B2EAD5A0}" vid="{187DC01B-F99B-4522-BEAB-98ED8E8C5612}"/>
    </a:ext>
  </a:extLst>
</a:theme>
</file>

<file path=ppt/theme/theme6.xml><?xml version="1.0" encoding="utf-8"?>
<a:theme xmlns:a="http://schemas.openxmlformats.org/drawingml/2006/main" name="Text Slide no Logo">
  <a:themeElements>
    <a:clrScheme name="2019 KFF Colors">
      <a:dk1>
        <a:srgbClr val="333333"/>
      </a:dk1>
      <a:lt1>
        <a:sysClr val="window" lastClr="FFFFFF"/>
      </a:lt1>
      <a:dk2>
        <a:srgbClr val="F5821F"/>
      </a:dk2>
      <a:lt2>
        <a:srgbClr val="EE2C37"/>
      </a:lt2>
      <a:accent1>
        <a:srgbClr val="003C64"/>
      </a:accent1>
      <a:accent2>
        <a:srgbClr val="005996"/>
      </a:accent2>
      <a:accent3>
        <a:srgbClr val="0077C8"/>
      </a:accent3>
      <a:accent4>
        <a:srgbClr val="3CABFD"/>
      </a:accent4>
      <a:accent5>
        <a:srgbClr val="C1E6FF"/>
      </a:accent5>
      <a:accent6>
        <a:srgbClr val="00BC87"/>
      </a:accent6>
      <a:hlink>
        <a:srgbClr val="0563C1"/>
      </a:hlink>
      <a:folHlink>
        <a:srgbClr val="954F72"/>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Insert Your Title Here" id="{9363219B-046F-4355-826F-3534B2EAD5A0}" vid="{EB80B7DF-65AA-44CB-A59E-F07B89C6771A}"/>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2020 KFF PowerPoint Template</Template>
  <TotalTime>1879</TotalTime>
  <Words>244</Words>
  <Application>Microsoft Office PowerPoint</Application>
  <PresentationFormat>Custom</PresentationFormat>
  <Paragraphs>17</Paragraphs>
  <Slides>1</Slides>
  <Notes>1</Notes>
  <HiddenSlides>0</HiddenSlides>
  <MMClips>0</MMClips>
  <ScaleCrop>false</ScaleCrop>
  <HeadingPairs>
    <vt:vector size="6" baseType="variant">
      <vt:variant>
        <vt:lpstr>Fonts Used</vt:lpstr>
      </vt:variant>
      <vt:variant>
        <vt:i4>3</vt:i4>
      </vt:variant>
      <vt:variant>
        <vt:lpstr>Theme</vt:lpstr>
      </vt:variant>
      <vt:variant>
        <vt:i4>6</vt:i4>
      </vt:variant>
      <vt:variant>
        <vt:lpstr>Slide Titles</vt:lpstr>
      </vt:variant>
      <vt:variant>
        <vt:i4>1</vt:i4>
      </vt:variant>
    </vt:vector>
  </HeadingPairs>
  <TitlesOfParts>
    <vt:vector size="10" baseType="lpstr">
      <vt:lpstr>Arial</vt:lpstr>
      <vt:lpstr>Calibri</vt:lpstr>
      <vt:lpstr>Meta Offc Pro</vt:lpstr>
      <vt:lpstr>Title Slide</vt:lpstr>
      <vt:lpstr>Divider</vt:lpstr>
      <vt:lpstr>Default no Figure #</vt:lpstr>
      <vt:lpstr>Default with Figure #</vt:lpstr>
      <vt:lpstr>Blank</vt:lpstr>
      <vt:lpstr>Text Slide no Logo</vt:lpstr>
      <vt:lpstr>U.S. Global Health Funding, By Sector, FY 2021 Request</vt:lpstr>
    </vt:vector>
  </TitlesOfParts>
  <Company>HERMES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 Global Health Budget Slideshow, FY2020</dc:title>
  <dc:creator>Stephanie Oum</dc:creator>
  <cp:lastModifiedBy>Stephanie Oum</cp:lastModifiedBy>
  <cp:revision>45</cp:revision>
  <cp:lastPrinted>2019-08-19T22:27:15Z</cp:lastPrinted>
  <dcterms:created xsi:type="dcterms:W3CDTF">2020-01-17T19:32:33Z</dcterms:created>
  <dcterms:modified xsi:type="dcterms:W3CDTF">2020-03-27T20:23:36Z</dcterms:modified>
</cp:coreProperties>
</file>