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01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91-486D-B168-DAEFAA13D24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91-486D-B168-DAEFAA13D246}"/>
              </c:ext>
            </c:extLst>
          </c:dPt>
          <c:cat>
            <c:strRef>
              <c:f>Sheet1!$A$3:$A$4</c:f>
              <c:strCache>
                <c:ptCount val="2"/>
                <c:pt idx="0">
                  <c:v>Fed Budget</c:v>
                </c:pt>
                <c:pt idx="1">
                  <c:v>GHI</c:v>
                </c:pt>
              </c:strCache>
            </c:strRef>
          </c:cat>
          <c:val>
            <c:numRef>
              <c:f>Sheet1!$B$3:$B$4</c:f>
              <c:numCache>
                <c:formatCode>"$"#,##0.0_);[Red]\("$"#,##0.0\)</c:formatCode>
                <c:ptCount val="2"/>
                <c:pt idx="0" formatCode="&quot;$&quot;#,##0_);[Red]\(&quot;$&quot;#,##0\)">
                  <c:v>4829.3590000000004</c:v>
                </c:pt>
                <c:pt idx="1">
                  <c:v>7.6919420000000001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91-486D-B168-DAEFAA13D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0.6859</cdr:x>
      <cdr:y>0.55914</cdr:y>
    </cdr:from>
    <cdr:to>
      <cdr:x>0.87247</cdr:x>
      <cdr:y>0.80058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9875" y="2138304"/>
          <a:ext cx="2102581" cy="9233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Global Health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$7.7 billion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&lt;1%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Total federal budget figure is an estimate only. Global Health represents total known funding provided through the State Department, USAID, CDC, NIH, and DoD.</a:t>
            </a:r>
          </a:p>
          <a:p>
            <a:r>
              <a:rPr lang="en-US" sz="800" dirty="0"/>
              <a:t>SOURCE: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Congressional Budget Office, and Agency Congressional Budget Justifications.</a:t>
            </a:r>
          </a:p>
          <a:p>
            <a:endParaRPr lang="en-US" sz="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Global Health Funding as a Share of the Federal Budget, FY </a:t>
            </a:r>
            <a:r>
              <a:rPr lang="en-US" dirty="0" smtClean="0"/>
              <a:t>2021 Request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405103"/>
              </p:ext>
            </p:extLst>
          </p:nvPr>
        </p:nvGraphicFramePr>
        <p:xfrm>
          <a:off x="463550" y="1912938"/>
          <a:ext cx="11269663" cy="382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5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1880</TotalTime>
  <Words>80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U.S. Global Health Funding as a Share of the Federal Budget, FY 2021 Request 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2020-03-26T20:15:55Z</dcterms:modified>
</cp:coreProperties>
</file>