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theme/theme5.xml" ContentType="application/vnd.openxmlformats-officedocument.theme+xml"/>
  <Override PartName="/ppt/slideLayouts/slideLayout1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 id="2147483658" r:id="rId2"/>
    <p:sldMasterId id="2147483648" r:id="rId3"/>
    <p:sldMasterId id="2147483679" r:id="rId4"/>
    <p:sldMasterId id="2147483677" r:id="rId5"/>
    <p:sldMasterId id="2147483662" r:id="rId6"/>
  </p:sldMasterIdLst>
  <p:notesMasterIdLst>
    <p:notesMasterId r:id="rId8"/>
  </p:notesMasterIdLst>
  <p:handoutMasterIdLst>
    <p:handoutMasterId r:id="rId9"/>
  </p:handoutMasterIdLst>
  <p:sldIdLst>
    <p:sldId id="303" r:id="rId7"/>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005996"/>
    <a:srgbClr val="003C64"/>
    <a:srgbClr val="0077C8"/>
    <a:srgbClr val="333333"/>
    <a:srgbClr val="0076C4"/>
    <a:srgbClr val="F5821F"/>
    <a:srgbClr val="000000"/>
    <a:srgbClr val="56565A"/>
    <a:srgbClr val="393D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21" autoAdjust="0"/>
  </p:normalViewPr>
  <p:slideViewPr>
    <p:cSldViewPr snapToGrid="0" snapToObjects="1" showGuides="1">
      <p:cViewPr varScale="1">
        <p:scale>
          <a:sx n="73" d="100"/>
          <a:sy n="73" d="100"/>
        </p:scale>
        <p:origin x="582" y="72"/>
      </p:cViewPr>
      <p:guideLst/>
    </p:cSldViewPr>
  </p:slideViewPr>
  <p:notesTextViewPr>
    <p:cViewPr>
      <p:scale>
        <a:sx n="100" d="100"/>
        <a:sy n="100" d="100"/>
      </p:scale>
      <p:origin x="0" y="0"/>
    </p:cViewPr>
  </p:notesTextViewPr>
  <p:sorterViewPr>
    <p:cViewPr>
      <p:scale>
        <a:sx n="167" d="100"/>
        <a:sy n="16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852541997041054E-4"/>
          <c:y val="0.24705519837684234"/>
          <c:w val="0.9683908045977011"/>
          <c:h val="0.6488247351728571"/>
        </c:manualLayout>
      </c:layout>
      <c:barChart>
        <c:barDir val="col"/>
        <c:grouping val="stacked"/>
        <c:varyColors val="0"/>
        <c:ser>
          <c:idx val="0"/>
          <c:order val="0"/>
          <c:spPr>
            <a:solidFill>
              <a:srgbClr val="F5821F"/>
            </a:solidFill>
            <a:ln>
              <a:noFill/>
            </a:ln>
            <a:effectLst/>
          </c:spPr>
          <c:invertIfNegative val="0"/>
          <c:dPt>
            <c:idx val="0"/>
            <c:invertIfNegative val="0"/>
            <c:bubble3D val="0"/>
            <c:extLst>
              <c:ext xmlns:c16="http://schemas.microsoft.com/office/drawing/2014/chart" uri="{C3380CC4-5D6E-409C-BE32-E72D297353CC}">
                <c16:uniqueId val="{00000000-F640-45BF-9B8A-6BEBECC8F10F}"/>
              </c:ext>
            </c:extLst>
          </c:dPt>
          <c:dPt>
            <c:idx val="1"/>
            <c:invertIfNegative val="0"/>
            <c:bubble3D val="0"/>
            <c:extLst>
              <c:ext xmlns:c16="http://schemas.microsoft.com/office/drawing/2014/chart" uri="{C3380CC4-5D6E-409C-BE32-E72D297353CC}">
                <c16:uniqueId val="{00000001-F640-45BF-9B8A-6BEBECC8F10F}"/>
              </c:ext>
            </c:extLst>
          </c:dPt>
          <c:dPt>
            <c:idx val="2"/>
            <c:invertIfNegative val="0"/>
            <c:bubble3D val="0"/>
            <c:extLst>
              <c:ext xmlns:c16="http://schemas.microsoft.com/office/drawing/2014/chart" uri="{C3380CC4-5D6E-409C-BE32-E72D297353CC}">
                <c16:uniqueId val="{00000002-F640-45BF-9B8A-6BEBECC8F10F}"/>
              </c:ext>
            </c:extLst>
          </c:dPt>
          <c:dPt>
            <c:idx val="3"/>
            <c:invertIfNegative val="0"/>
            <c:bubble3D val="0"/>
            <c:extLst>
              <c:ext xmlns:c16="http://schemas.microsoft.com/office/drawing/2014/chart" uri="{C3380CC4-5D6E-409C-BE32-E72D297353CC}">
                <c16:uniqueId val="{00000003-F640-45BF-9B8A-6BEBECC8F10F}"/>
              </c:ext>
            </c:extLst>
          </c:dPt>
          <c:dPt>
            <c:idx val="4"/>
            <c:invertIfNegative val="0"/>
            <c:bubble3D val="0"/>
            <c:extLst>
              <c:ext xmlns:c16="http://schemas.microsoft.com/office/drawing/2014/chart" uri="{C3380CC4-5D6E-409C-BE32-E72D297353CC}">
                <c16:uniqueId val="{00000004-F640-45BF-9B8A-6BEBECC8F10F}"/>
              </c:ext>
            </c:extLst>
          </c:dPt>
          <c:dPt>
            <c:idx val="5"/>
            <c:invertIfNegative val="0"/>
            <c:bubble3D val="0"/>
            <c:extLst>
              <c:ext xmlns:c16="http://schemas.microsoft.com/office/drawing/2014/chart" uri="{C3380CC4-5D6E-409C-BE32-E72D297353CC}">
                <c16:uniqueId val="{00000005-F640-45BF-9B8A-6BEBECC8F10F}"/>
              </c:ext>
            </c:extLst>
          </c:dPt>
          <c:dPt>
            <c:idx val="10"/>
            <c:invertIfNegative val="0"/>
            <c:bubble3D val="0"/>
            <c:spPr>
              <a:solidFill>
                <a:srgbClr val="0076C4"/>
              </a:solidFill>
              <a:ln>
                <a:noFill/>
              </a:ln>
              <a:effectLst/>
            </c:spPr>
            <c:extLst>
              <c:ext xmlns:c16="http://schemas.microsoft.com/office/drawing/2014/chart" uri="{C3380CC4-5D6E-409C-BE32-E72D297353CC}">
                <c16:uniqueId val="{0000000A-F640-45BF-9B8A-6BEBECC8F10F}"/>
              </c:ext>
            </c:extLst>
          </c:dPt>
          <c:dLbls>
            <c:dLbl>
              <c:idx val="0"/>
              <c:layout>
                <c:manualLayout>
                  <c:x val="3.3807577032250158E-3"/>
                  <c:y val="-0.2907698536865656"/>
                </c:manualLayout>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fld id="{A0E268A7-E514-4B7C-929F-B1DEBA60E6FA}" type="VALUE">
                      <a:rPr lang="en-US"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[VALUE]</a:t>
                    </a:fld>
                    <a:endParaRPr lang="en-US" dirty="0" smtClean="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r>
                      <a:rPr lang="en-US" sz="1197" b="0" i="0" u="none" strike="noStrike" kern="1200" baseline="0" dirty="0" smtClean="0">
                        <a:solidFill>
                          <a:srgbClr val="FF0000"/>
                        </a:solidFill>
                      </a:rPr>
                      <a:t>(</a:t>
                    </a:r>
                    <a:fld id="{27712E5D-4C74-49B2-9EBE-F27D18B6C9C7}" type="CELLRANGE">
                      <a:rPr lang="en-US" sz="1197" b="0" i="0" u="none" strike="noStrike" kern="1200" baseline="0"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[CELLRANGE]</a:t>
                    </a:fld>
                    <a:r>
                      <a:rPr lang="en-US" sz="1197" b="0" i="0" u="none" strike="noStrike" kern="1200" baseline="0" dirty="0">
                        <a:solidFill>
                          <a:srgbClr val="FF0000"/>
                        </a:solidFill>
                      </a:rPr>
                      <a:t>)</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0-F640-45BF-9B8A-6BEBECC8F10F}"/>
                </c:ext>
              </c:extLst>
            </c:dLbl>
            <c:dLbl>
              <c:idx val="1"/>
              <c:layout>
                <c:manualLayout>
                  <c:x val="3.3807577032250002E-3"/>
                  <c:y val="-0.19308986960454635"/>
                </c:manualLayout>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fld id="{8066DA0C-4CFC-467F-A6B2-8C67F9A16553}" type="VALUE">
                      <a:rPr lang="en-US" sz="1197" b="0" i="0" u="none" strike="noStrike" kern="1200" baseline="0"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[VALUE]</a:t>
                    </a:fld>
                    <a:endParaRPr lang="en-US" sz="1197" b="0" i="0" u="none" strike="noStrike" kern="1200" baseline="0" dirty="0" smtClean="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r>
                      <a:rPr lang="en-US" dirty="0" smtClean="0">
                        <a:solidFill>
                          <a:srgbClr val="FF0000"/>
                        </a:solidFill>
                      </a:rPr>
                      <a:t>(</a:t>
                    </a:r>
                    <a:fld id="{5C823E10-2984-4C8B-8964-CB71A765634F}" type="CELLRANGE">
                      <a:rPr lang="en-US"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[CELLRANGE]</a:t>
                    </a:fld>
                    <a:r>
                      <a:rPr lang="en-US" dirty="0" smtClean="0">
                        <a:solidFill>
                          <a:srgbClr val="FF0000"/>
                        </a:solidFill>
                      </a:rPr>
                      <a:t>)</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F640-45BF-9B8A-6BEBECC8F10F}"/>
                </c:ext>
              </c:extLst>
            </c:dLbl>
            <c:dLbl>
              <c:idx val="2"/>
              <c:layout>
                <c:manualLayout>
                  <c:x val="-1.1269192344083403E-3"/>
                  <c:y val="-0.17308074951459587"/>
                </c:manualLayout>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fld id="{383185E1-5EC8-475B-9D96-C7976FE9271D}" type="VALUE">
                      <a:rPr lang="en-US" sz="1197" b="0" i="0" u="none" strike="noStrike" kern="1200" baseline="0"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[VALUE]</a:t>
                    </a:fld>
                    <a:endParaRPr lang="en-US" sz="1197" b="0" i="0" u="none" strike="noStrike" kern="1200" baseline="0" dirty="0" smtClean="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r>
                      <a:rPr lang="en-US" dirty="0" smtClean="0">
                        <a:solidFill>
                          <a:srgbClr val="FF0000"/>
                        </a:solidFill>
                      </a:rPr>
                      <a:t>(</a:t>
                    </a:r>
                    <a:fld id="{24275207-A93A-40F2-9401-AE8652968E98}" type="CELLRANGE">
                      <a:rPr lang="en-US"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[CELLRANGE]</a:t>
                    </a:fld>
                    <a:r>
                      <a:rPr lang="en-US" dirty="0" smtClean="0">
                        <a:solidFill>
                          <a:srgbClr val="FF0000"/>
                        </a:solidFill>
                      </a:rPr>
                      <a:t>)</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2-F640-45BF-9B8A-6BEBECC8F10F}"/>
                </c:ext>
              </c:extLst>
            </c:dLbl>
            <c:dLbl>
              <c:idx val="3"/>
              <c:layout>
                <c:manualLayout>
                  <c:x val="0"/>
                  <c:y val="-0.14781318800732982"/>
                </c:manualLayout>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fld id="{6E651612-4628-4E12-9A47-2D965FEF8616}" type="VALUE">
                      <a:rPr lang="en-US" sz="1197" b="0" i="0" u="none" strike="noStrike" kern="1200" baseline="0"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[VALUE]</a:t>
                    </a:fld>
                    <a:endParaRPr lang="en-US" sz="1197" b="0" i="0" u="none" strike="noStrike" kern="1200" baseline="0" dirty="0" smtClean="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r>
                      <a:rPr lang="en-US" dirty="0" smtClean="0">
                        <a:solidFill>
                          <a:srgbClr val="FF0000"/>
                        </a:solidFill>
                      </a:rPr>
                      <a:t>(</a:t>
                    </a:r>
                    <a:fld id="{997FCBF5-BCF4-4CC0-8348-0387C1FA3AFB}" type="CELLRANGE">
                      <a:rPr lang="en-US"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[CELLRANGE]</a:t>
                    </a:fld>
                    <a:r>
                      <a:rPr lang="en-US" dirty="0" smtClean="0">
                        <a:solidFill>
                          <a:srgbClr val="FF0000"/>
                        </a:solidFill>
                      </a:rPr>
                      <a:t>)</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3-F640-45BF-9B8A-6BEBECC8F10F}"/>
                </c:ext>
              </c:extLst>
            </c:dLbl>
            <c:dLbl>
              <c:idx val="4"/>
              <c:layout>
                <c:manualLayout>
                  <c:x val="-4.1319894597357462E-17"/>
                  <c:y val="-0.13756474742858613"/>
                </c:manualLayout>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fld id="{ECBF025F-9A84-4C07-8BB5-7131A623EC02}" type="VALUE">
                      <a:rPr lang="en-US" sz="1197" b="0" i="0" u="none" strike="noStrike" kern="1200" baseline="0"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[VALUE]</a:t>
                    </a:fld>
                    <a:endParaRPr lang="en-US" sz="1197" b="0" i="0" u="none" strike="noStrike" kern="1200" baseline="0" dirty="0" smtClean="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r>
                      <a:rPr lang="en-US" dirty="0" smtClean="0">
                        <a:solidFill>
                          <a:srgbClr val="FF0000"/>
                        </a:solidFill>
                      </a:rPr>
                      <a:t>(</a:t>
                    </a:r>
                    <a:fld id="{11C4DAA5-13BD-493B-A2A7-41891F412721}" type="CELLRANGE">
                      <a:rPr lang="en-US"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[CELLRANGE]</a:t>
                    </a:fld>
                    <a:r>
                      <a:rPr lang="en-US" dirty="0" smtClean="0">
                        <a:solidFill>
                          <a:srgbClr val="FF0000"/>
                        </a:solidFill>
                      </a:rPr>
                      <a:t>)</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4-F640-45BF-9B8A-6BEBECC8F10F}"/>
                </c:ext>
              </c:extLst>
            </c:dLbl>
            <c:dLbl>
              <c:idx val="5"/>
              <c:layout>
                <c:manualLayout>
                  <c:x val="3.380757703225021E-3"/>
                  <c:y val="-0.11518455281043158"/>
                </c:manualLayout>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fld id="{318C9F88-89AA-42DB-8E5D-3115746BD853}" type="VALUE">
                      <a:rPr lang="en-US" sz="1197" b="0" i="0" u="none" strike="noStrike" kern="1200" baseline="0"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[VALUE]</a:t>
                    </a:fld>
                    <a:endParaRPr lang="en-US" sz="1197" b="0" i="0" u="none" strike="noStrike" kern="1200" baseline="0" dirty="0" smtClean="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r>
                      <a:rPr lang="en-US" dirty="0" smtClean="0">
                        <a:solidFill>
                          <a:srgbClr val="FF0000"/>
                        </a:solidFill>
                      </a:rPr>
                      <a:t>(</a:t>
                    </a:r>
                    <a:fld id="{67236041-0B37-4CAD-A5B6-B90CDA73428D}" type="CELLRANGE">
                      <a:rPr lang="en-US"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[CELLRANGE]</a:t>
                    </a:fld>
                    <a:r>
                      <a:rPr lang="en-US" dirty="0" smtClean="0">
                        <a:solidFill>
                          <a:srgbClr val="FF0000"/>
                        </a:solidFill>
                      </a:rPr>
                      <a:t>)</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5-F640-45BF-9B8A-6BEBECC8F10F}"/>
                </c:ext>
              </c:extLst>
            </c:dLbl>
            <c:dLbl>
              <c:idx val="6"/>
              <c:layout>
                <c:manualLayout>
                  <c:x val="0"/>
                  <c:y val="-0.10546232852072439"/>
                </c:manualLayout>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fld id="{92CDEA65-8EFB-43D3-B6C0-D85CEC368267}" type="VALUE">
                      <a:rPr lang="en-US" sz="1197" b="0" i="0" u="none" strike="noStrike" kern="1200" baseline="0"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[VALUE]</a:t>
                    </a:fld>
                    <a:endParaRPr lang="en-US" sz="1197" b="0" i="0" u="none" strike="noStrike" kern="1200" baseline="0" dirty="0" smtClean="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r>
                      <a:rPr lang="en-US" dirty="0" smtClean="0">
                        <a:solidFill>
                          <a:srgbClr val="FF0000"/>
                        </a:solidFill>
                      </a:rPr>
                      <a:t>(</a:t>
                    </a:r>
                    <a:fld id="{88E9A2EA-9F64-4DFD-A91A-54F287FB6A73}" type="CELLRANGE">
                      <a:rPr lang="en-US"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[CELLRANGE]</a:t>
                    </a:fld>
                    <a:r>
                      <a:rPr lang="en-US" dirty="0" smtClean="0">
                        <a:solidFill>
                          <a:srgbClr val="FF0000"/>
                        </a:solidFill>
                      </a:rPr>
                      <a:t>)</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6-F640-45BF-9B8A-6BEBECC8F10F}"/>
                </c:ext>
              </c:extLst>
            </c:dLbl>
            <c:dLbl>
              <c:idx val="7"/>
              <c:layout>
                <c:manualLayout>
                  <c:x val="-8.2639789194714923E-17"/>
                  <c:y val="-0.10530553045628721"/>
                </c:manualLayout>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fld id="{658709BE-6C6D-4AB4-96B0-7CF4A5AD129B}" type="VALUE">
                      <a:rPr lang="en-US" sz="1197" b="0" i="0" u="none" strike="noStrike" kern="1200" baseline="0"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[VALUE]</a:t>
                    </a:fld>
                    <a:endParaRPr lang="en-US" sz="1197" b="0" i="0" u="none" strike="noStrike" kern="1200" baseline="0" dirty="0" smtClean="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r>
                      <a:rPr lang="en-US" dirty="0" smtClean="0">
                        <a:solidFill>
                          <a:srgbClr val="FF0000"/>
                        </a:solidFill>
                      </a:rPr>
                      <a:t>(</a:t>
                    </a:r>
                    <a:fld id="{47A00DF5-B33B-4454-AF46-A56B760F80D5}" type="CELLRANGE">
                      <a:rPr lang="en-US"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[CELLRANGE]</a:t>
                    </a:fld>
                    <a:r>
                      <a:rPr lang="en-US" dirty="0" smtClean="0">
                        <a:solidFill>
                          <a:srgbClr val="FF0000"/>
                        </a:solidFill>
                      </a:rPr>
                      <a:t>)</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7-F640-45BF-9B8A-6BEBECC8F10F}"/>
                </c:ext>
              </c:extLst>
            </c:dLbl>
            <c:dLbl>
              <c:idx val="8"/>
              <c:layout>
                <c:manualLayout>
                  <c:x val="0"/>
                  <c:y val="-7.0450461983664225E-2"/>
                </c:manualLayout>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fld id="{5EBB233E-6AEB-4160-9472-AFB3BB40DC1F}" type="VALUE">
                      <a:rPr lang="en-US" sz="1197" b="0" i="0" u="none" strike="noStrike" kern="1200" baseline="0"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[VALUE]</a:t>
                    </a:fld>
                    <a:endParaRPr lang="en-US" sz="1197" b="0" i="0" u="none" strike="noStrike" kern="1200" baseline="0" dirty="0" smtClean="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r>
                      <a:rPr lang="en-US" dirty="0" smtClean="0">
                        <a:solidFill>
                          <a:srgbClr val="FF0000"/>
                        </a:solidFill>
                      </a:rPr>
                      <a:t>(</a:t>
                    </a:r>
                    <a:fld id="{A6745550-1064-4401-A6FD-A37D3E648810}" type="CELLRANGE">
                      <a:rPr lang="en-US"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[CELLRANGE]</a:t>
                    </a:fld>
                    <a:r>
                      <a:rPr lang="en-US" dirty="0" smtClean="0">
                        <a:solidFill>
                          <a:srgbClr val="FF0000"/>
                        </a:solidFill>
                      </a:rPr>
                      <a:t>)</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8-F640-45BF-9B8A-6BEBECC8F10F}"/>
                </c:ext>
              </c:extLst>
            </c:dLbl>
            <c:dLbl>
              <c:idx val="9"/>
              <c:layout>
                <c:manualLayout>
                  <c:x val="0"/>
                  <c:y val="-6.8238914600132677E-2"/>
                </c:manualLayout>
              </c:layout>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fld id="{71DAB302-13AA-42A1-A560-5912F32BAE0E}" type="VALUE">
                      <a:rPr lang="en-US" sz="1197" b="0" i="0" u="none" strike="noStrike" kern="1200" baseline="0"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[VALUE]</a:t>
                    </a:fld>
                    <a:endParaRPr lang="en-US" sz="1197" b="0" i="0" u="none" strike="noStrike" kern="1200" baseline="0" dirty="0" smtClean="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r>
                      <a:rPr lang="en-US" dirty="0" smtClean="0">
                        <a:solidFill>
                          <a:srgbClr val="FF0000"/>
                        </a:solidFill>
                      </a:rPr>
                      <a:t>(</a:t>
                    </a:r>
                    <a:fld id="{D92C4FA1-D771-431A-9EF5-29262B22215D}" type="CELLRANGE">
                      <a:rPr lang="en-US" smtClean="0">
                        <a:solidFill>
                          <a:srgbClr val="FF0000"/>
                        </a:solidFill>
                      </a:rPr>
                      <a:pPr marL="0" marR="0" lvl="0" indent="0" algn="ctr" defTabSz="914400" rtl="0" eaLnBrk="1" fontAlgn="auto" latinLnBrk="0" hangingPunct="1">
                        <a:lnSpc>
                          <a:spcPct val="100000"/>
                        </a:lnSpc>
                        <a:spcBef>
                          <a:spcPts val="0"/>
                        </a:spcBef>
                        <a:spcAft>
                          <a:spcPts val="0"/>
                        </a:spcAft>
                        <a:buClrTx/>
                        <a:buSzTx/>
                        <a:buFontTx/>
                        <a:buNone/>
                        <a:tabLst/>
                        <a:defRPr>
                          <a:solidFill>
                            <a:srgbClr val="FF0000"/>
                          </a:solidFill>
                        </a:defRPr>
                      </a:pPr>
                      <a:t>[CELLRANGE]</a:t>
                    </a:fld>
                    <a:r>
                      <a:rPr lang="en-US" dirty="0" smtClean="0">
                        <a:solidFill>
                          <a:srgbClr val="FF0000"/>
                        </a:solidFill>
                      </a:rPr>
                      <a:t>)</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197" b="0" i="0" u="none" strike="noStrike" kern="1200" baseline="0">
                      <a:solidFill>
                        <a:srgbClr val="FF0000"/>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9-F640-45BF-9B8A-6BEBECC8F10F}"/>
                </c:ext>
              </c:extLst>
            </c:dLbl>
            <c:dLbl>
              <c:idx val="10"/>
              <c:layout>
                <c:manualLayout>
                  <c:x val="-1.6527957838942985E-16"/>
                  <c:y val="-4.1549998486600959E-2"/>
                </c:manualLayout>
              </c:layout>
              <c:tx>
                <c:rich>
                  <a:bodyPr rot="0" spcFirstLastPara="1" vertOverflow="ellipsis" vert="horz" wrap="square" lIns="38100" tIns="19050" rIns="38100" bIns="19050" anchor="ctr" anchorCtr="1">
                    <a:spAutoFit/>
                  </a:bodyPr>
                  <a:lstStyle/>
                  <a:p>
                    <a:pPr>
                      <a:defRPr sz="1197" b="0" i="0" u="none" strike="noStrike" kern="1200" baseline="0">
                        <a:solidFill>
                          <a:srgbClr val="666666"/>
                        </a:solidFill>
                        <a:latin typeface="+mn-lt"/>
                        <a:ea typeface="+mn-ea"/>
                        <a:cs typeface="+mn-cs"/>
                      </a:defRPr>
                    </a:pPr>
                    <a:fld id="{D30A7E67-A5B7-40A2-BCCF-476DB1EFE999}" type="CELLRANGE">
                      <a:rPr lang="en-US">
                        <a:solidFill>
                          <a:srgbClr val="666666"/>
                        </a:solidFill>
                      </a:rPr>
                      <a:pPr>
                        <a:defRPr>
                          <a:solidFill>
                            <a:srgbClr val="666666"/>
                          </a:solidFill>
                        </a:defRPr>
                      </a:pPr>
                      <a:t>[CELLRANGE]</a:t>
                    </a:fld>
                    <a:endParaRPr lang="en-US" baseline="0" dirty="0">
                      <a:solidFill>
                        <a:srgbClr val="666666"/>
                      </a:solidFill>
                    </a:endParaRPr>
                  </a:p>
                  <a:p>
                    <a:pPr>
                      <a:defRPr>
                        <a:solidFill>
                          <a:srgbClr val="666666"/>
                        </a:solidFill>
                      </a:defRPr>
                    </a:pPr>
                    <a:fld id="{0DAD2254-8985-45C4-8E36-76224278FFEE}" type="VALUE">
                      <a:rPr lang="en-US">
                        <a:solidFill>
                          <a:srgbClr val="666666"/>
                        </a:solidFill>
                      </a:rPr>
                      <a:pPr>
                        <a:defRPr>
                          <a:solidFill>
                            <a:srgbClr val="666666"/>
                          </a:solidFill>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666666"/>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A-F640-45BF-9B8A-6BEBECC8F10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FF0000"/>
                    </a:solidFill>
                    <a:latin typeface="+mn-lt"/>
                    <a:ea typeface="+mn-ea"/>
                    <a:cs typeface="+mn-cs"/>
                  </a:defRPr>
                </a:pPr>
                <a:endParaRPr lang="en-US"/>
              </a:p>
            </c:txPr>
            <c:dLblPos val="inEnd"/>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0"/>
              </c:ext>
            </c:extLst>
          </c:dLbls>
          <c:cat>
            <c:strRef>
              <c:f>Sheet1!$A$1:$K$1</c:f>
              <c:strCache>
                <c:ptCount val="11"/>
                <c:pt idx="0">
                  <c:v>Vunerable Children</c:v>
                </c:pt>
                <c:pt idx="1">
                  <c:v>Global Fund</c:v>
                </c:pt>
                <c:pt idx="2">
                  <c:v>FP/RH</c:v>
                </c:pt>
                <c:pt idx="3">
                  <c:v>Other</c:v>
                </c:pt>
                <c:pt idx="4">
                  <c:v>Nutrition</c:v>
                </c:pt>
                <c:pt idx="5">
                  <c:v>HIV</c:v>
                </c:pt>
                <c:pt idx="6">
                  <c:v>NTDs</c:v>
                </c:pt>
                <c:pt idx="7">
                  <c:v>MCH</c:v>
                </c:pt>
                <c:pt idx="8">
                  <c:v>TB</c:v>
                </c:pt>
                <c:pt idx="9">
                  <c:v>Malaria</c:v>
                </c:pt>
                <c:pt idx="10">
                  <c:v>Global Health Security</c:v>
                </c:pt>
              </c:strCache>
            </c:strRef>
          </c:cat>
          <c:val>
            <c:numRef>
              <c:f>Sheet1!$A$2:$K$2</c:f>
              <c:numCache>
                <c:formatCode>0%</c:formatCode>
                <c:ptCount val="11"/>
                <c:pt idx="0">
                  <c:v>-1</c:v>
                </c:pt>
                <c:pt idx="1">
                  <c:v>-0.57846153846153847</c:v>
                </c:pt>
                <c:pt idx="2">
                  <c:v>-0.57369763805448115</c:v>
                </c:pt>
                <c:pt idx="3">
                  <c:v>-0.38307076446280991</c:v>
                </c:pt>
                <c:pt idx="4">
                  <c:v>-0.32524666666666668</c:v>
                </c:pt>
                <c:pt idx="5">
                  <c:v>-0.29665192650877797</c:v>
                </c:pt>
                <c:pt idx="6">
                  <c:v>-0.26829268292682928</c:v>
                </c:pt>
                <c:pt idx="7">
                  <c:v>-0.26761555828994704</c:v>
                </c:pt>
                <c:pt idx="8">
                  <c:v>-0.11719894520949319</c:v>
                </c:pt>
                <c:pt idx="9">
                  <c:v>-9.4058206872806832E-2</c:v>
                </c:pt>
                <c:pt idx="10">
                  <c:v>1.9674566497253729E-2</c:v>
                </c:pt>
              </c:numCache>
            </c:numRef>
          </c:val>
          <c:extLst>
            <c:ext xmlns:c15="http://schemas.microsoft.com/office/drawing/2012/chart" uri="{02D57815-91ED-43cb-92C2-25804820EDAC}">
              <c15:datalabelsRange>
                <c15:f>Sheet1!$A$3:$K$3</c15:f>
                <c15:dlblRangeCache>
                  <c:ptCount val="11"/>
                  <c:pt idx="0">
                    <c:v>-$25.0</c:v>
                  </c:pt>
                  <c:pt idx="1">
                    <c:v>-$902.4</c:v>
                  </c:pt>
                  <c:pt idx="2">
                    <c:v>-$348.6</c:v>
                  </c:pt>
                  <c:pt idx="3">
                    <c:v>-$118.7</c:v>
                  </c:pt>
                  <c:pt idx="4">
                    <c:v>-$48.8</c:v>
                  </c:pt>
                  <c:pt idx="5">
                    <c:v>-$1,586.4</c:v>
                  </c:pt>
                  <c:pt idx="6">
                    <c:v>-$27.5</c:v>
                  </c:pt>
                  <c:pt idx="7">
                    <c:v>-$329.3</c:v>
                  </c:pt>
                  <c:pt idx="8">
                    <c:v>-$37.6</c:v>
                  </c:pt>
                  <c:pt idx="9">
                    <c:v>-$94.0</c:v>
                  </c:pt>
                  <c:pt idx="10">
                    <c:v>$10.8</c:v>
                  </c:pt>
                </c15:dlblRangeCache>
              </c15:datalabelsRange>
            </c:ext>
            <c:ext xmlns:c16="http://schemas.microsoft.com/office/drawing/2014/chart" uri="{C3380CC4-5D6E-409C-BE32-E72D297353CC}">
              <c16:uniqueId val="{0000000B-F640-45BF-9B8A-6BEBECC8F10F}"/>
            </c:ext>
          </c:extLst>
        </c:ser>
        <c:dLbls>
          <c:dLblPos val="inEnd"/>
          <c:showLegendKey val="0"/>
          <c:showVal val="1"/>
          <c:showCatName val="0"/>
          <c:showSerName val="0"/>
          <c:showPercent val="0"/>
          <c:showBubbleSize val="0"/>
        </c:dLbls>
        <c:gapWidth val="75"/>
        <c:overlap val="100"/>
        <c:axId val="148196736"/>
        <c:axId val="148315520"/>
      </c:barChart>
      <c:catAx>
        <c:axId val="148196736"/>
        <c:scaling>
          <c:orientation val="minMax"/>
        </c:scaling>
        <c:delete val="0"/>
        <c:axPos val="b"/>
        <c:numFmt formatCode="General" sourceLinked="0"/>
        <c:majorTickMark val="none"/>
        <c:minorTickMark val="none"/>
        <c:tickLblPos val="none"/>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8315520"/>
        <c:crosses val="autoZero"/>
        <c:auto val="1"/>
        <c:lblAlgn val="ctr"/>
        <c:lblOffset val="100"/>
        <c:noMultiLvlLbl val="0"/>
      </c:catAx>
      <c:valAx>
        <c:axId val="148315520"/>
        <c:scaling>
          <c:orientation val="minMax"/>
        </c:scaling>
        <c:delete val="1"/>
        <c:axPos val="l"/>
        <c:numFmt formatCode="0%" sourceLinked="1"/>
        <c:majorTickMark val="none"/>
        <c:minorTickMark val="none"/>
        <c:tickLblPos val="nextTo"/>
        <c:crossAx val="148196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0.00599</cdr:x>
      <cdr:y>0.23112</cdr:y>
    </cdr:from>
    <cdr:to>
      <cdr:x>0.08713</cdr:x>
      <cdr:y>0.45798</cdr:y>
    </cdr:to>
    <cdr:sp macro="" textlink="">
      <cdr:nvSpPr>
        <cdr:cNvPr id="2" name="TextBox 1"/>
        <cdr:cNvSpPr txBox="1"/>
      </cdr:nvSpPr>
      <cdr:spPr>
        <a:xfrm xmlns:a="http://schemas.openxmlformats.org/drawingml/2006/main">
          <a:off x="67544" y="93156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100" dirty="0" smtClean="0">
              <a:solidFill>
                <a:srgbClr val="666666"/>
              </a:solidFill>
            </a:rPr>
            <a:t>Vulnerable</a:t>
          </a:r>
        </a:p>
        <a:p xmlns:a="http://schemas.openxmlformats.org/drawingml/2006/main">
          <a:pPr algn="ctr"/>
          <a:r>
            <a:rPr lang="en-US" dirty="0" smtClean="0">
              <a:solidFill>
                <a:srgbClr val="666666"/>
              </a:solidFill>
            </a:rPr>
            <a:t>Children</a:t>
          </a:r>
          <a:endParaRPr lang="en-US" sz="1100" dirty="0">
            <a:solidFill>
              <a:srgbClr val="666666"/>
            </a:solidFill>
          </a:endParaRPr>
        </a:p>
      </cdr:txBody>
    </cdr:sp>
  </cdr:relSizeAnchor>
  <cdr:relSizeAnchor xmlns:cdr="http://schemas.openxmlformats.org/drawingml/2006/chartDrawing">
    <cdr:from>
      <cdr:x>0.09151</cdr:x>
      <cdr:y>0.27179</cdr:y>
    </cdr:from>
    <cdr:to>
      <cdr:x>0.17265</cdr:x>
      <cdr:y>0.49865</cdr:y>
    </cdr:to>
    <cdr:sp macro="" textlink="">
      <cdr:nvSpPr>
        <cdr:cNvPr id="3" name="TextBox 1"/>
        <cdr:cNvSpPr txBox="1"/>
      </cdr:nvSpPr>
      <cdr:spPr>
        <a:xfrm xmlns:a="http://schemas.openxmlformats.org/drawingml/2006/main">
          <a:off x="1031271" y="1095491"/>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dirty="0" smtClean="0">
              <a:solidFill>
                <a:srgbClr val="666666"/>
              </a:solidFill>
            </a:rPr>
            <a:t>Global Fund</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803A8-FD4D-7A4A-8FB4-F095F8E35A7C}" type="datetimeFigureOut">
              <a:rPr lang="en-US" smtClean="0"/>
              <a:t>3/27/2020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647696-CA65-994E-AFC8-84C1B1C30767}" type="slidenum">
              <a:rPr lang="en-US" smtClean="0"/>
              <a:t>‹#›</a:t>
            </a:fld>
            <a:endParaRPr lang="en-US"/>
          </a:p>
        </p:txBody>
      </p:sp>
    </p:spTree>
    <p:extLst>
      <p:ext uri="{BB962C8B-B14F-4D97-AF65-F5344CB8AC3E}">
        <p14:creationId xmlns:p14="http://schemas.microsoft.com/office/powerpoint/2010/main" val="940515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E1B25-77F0-3A4C-A1ED-55939924362E}" type="datetimeFigureOut">
              <a:rPr lang="en-US" smtClean="0"/>
              <a:t>3/27/2020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6764C-C15E-0340-B95F-B7B37D149921}" type="slidenum">
              <a:rPr lang="en-US" smtClean="0"/>
              <a:t>‹#›</a:t>
            </a:fld>
            <a:endParaRPr lang="en-US"/>
          </a:p>
        </p:txBody>
      </p:sp>
    </p:spTree>
    <p:extLst>
      <p:ext uri="{BB962C8B-B14F-4D97-AF65-F5344CB8AC3E}">
        <p14:creationId xmlns:p14="http://schemas.microsoft.com/office/powerpoint/2010/main" val="36040094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33494" y="3140293"/>
            <a:ext cx="6788601" cy="1224225"/>
          </a:xfrm>
          <a:prstGeom prst="rect">
            <a:avLst/>
          </a:prstGeo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Title Placeholder 1"/>
          <p:cNvSpPr>
            <a:spLocks noGrp="1"/>
          </p:cNvSpPr>
          <p:nvPr>
            <p:ph type="title"/>
          </p:nvPr>
        </p:nvSpPr>
        <p:spPr>
          <a:xfrm>
            <a:off x="2307154" y="23309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spTree>
    <p:extLst>
      <p:ext uri="{BB962C8B-B14F-4D97-AF65-F5344CB8AC3E}">
        <p14:creationId xmlns:p14="http://schemas.microsoft.com/office/powerpoint/2010/main" val="2049154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268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5270A08D-6738-C147-B49E-C6DD50DAF28F}"/>
              </a:ext>
            </a:extLst>
          </p:cNvPr>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5" name="Text Placeholder 2">
            <a:extLst>
              <a:ext uri="{FF2B5EF4-FFF2-40B4-BE49-F238E27FC236}">
                <a16:creationId xmlns:a16="http://schemas.microsoft.com/office/drawing/2014/main" id="{8ABC86AB-6687-354B-8700-0C280FC97041}"/>
              </a:ext>
            </a:extLst>
          </p:cNvPr>
          <p:cNvSpPr>
            <a:spLocks noGrp="1"/>
          </p:cNvSpPr>
          <p:nvPr>
            <p:ph idx="1"/>
          </p:nvPr>
        </p:nvSpPr>
        <p:spPr>
          <a:xfrm>
            <a:off x="464815" y="1908674"/>
            <a:ext cx="11268398" cy="4091016"/>
          </a:xfrm>
          <a:prstGeom prst="rect">
            <a:avLst/>
          </a:prstGeom>
        </p:spPr>
        <p:txBody>
          <a:bodyPr vert="horz" lIns="91440" tIns="45720" rIns="91440" bIns="45720" rtlCol="0" anchor="t">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956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45525" y="1680183"/>
            <a:ext cx="10360502" cy="1470025"/>
          </a:xfrm>
        </p:spPr>
        <p:txBody>
          <a:bodyPr>
            <a:noAutofit/>
          </a:bodyPr>
          <a:lstStyle>
            <a:lvl1pPr>
              <a:defRPr>
                <a:solidFill>
                  <a:srgbClr val="FFFFFF"/>
                </a:solidFill>
              </a:defRPr>
            </a:lvl1pPr>
          </a:lstStyle>
          <a:p>
            <a:r>
              <a:rPr lang="en-US" dirty="0"/>
              <a:t>Click to edit </a:t>
            </a:r>
            <a:r>
              <a:rPr lang="en-US" dirty="0" smtClean="0"/>
              <a:t>Divider </a:t>
            </a:r>
            <a:r>
              <a:rPr lang="en-US" dirty="0"/>
              <a:t>title style</a:t>
            </a:r>
          </a:p>
        </p:txBody>
      </p:sp>
      <p:sp>
        <p:nvSpPr>
          <p:cNvPr id="3" name="Subtitle 2"/>
          <p:cNvSpPr>
            <a:spLocks noGrp="1"/>
          </p:cNvSpPr>
          <p:nvPr>
            <p:ph type="subTitle" idx="1"/>
          </p:nvPr>
        </p:nvSpPr>
        <p:spPr>
          <a:xfrm>
            <a:off x="845525" y="2536153"/>
            <a:ext cx="10271125" cy="1752600"/>
          </a:xfrm>
          <a:prstGeom prst="rect">
            <a:avLst/>
          </a:prstGeom>
        </p:spPr>
        <p:txBody>
          <a:bodyPr>
            <a:noAutofit/>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57716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no Figur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6246" y="1915633"/>
            <a:ext cx="11266967" cy="3481966"/>
          </a:xfrm>
          <a:prstGeom prst="rect">
            <a:avLst/>
          </a:prstGeom>
        </p:spPr>
        <p:txBody>
          <a:bodyPr/>
          <a:lstStyle>
            <a:lvl1pPr marL="445770" indent="-285750">
              <a:spcBef>
                <a:spcPts val="0"/>
              </a:spcBef>
              <a:spcAft>
                <a:spcPts val="600"/>
              </a:spcAft>
              <a:buFont typeface="Arial" panose="020B0604020202020204" pitchFamily="34" charset="0"/>
              <a:buChar char="•"/>
              <a:defRPr baseline="0">
                <a:solidFill>
                  <a:schemeClr val="tx1"/>
                </a:solidFill>
              </a:defRPr>
            </a:lvl1pPr>
            <a:lvl2pPr marL="742950" indent="-182880">
              <a:spcBef>
                <a:spcPts val="0"/>
              </a:spcBef>
              <a:spcAft>
                <a:spcPts val="600"/>
              </a:spcAft>
              <a:buFont typeface="Arial" panose="020B0604020202020204" pitchFamily="34" charset="0"/>
              <a:buChar char="‒"/>
              <a:defRPr>
                <a:solidFill>
                  <a:schemeClr val="tx1"/>
                </a:solidFill>
              </a:defRPr>
            </a:lvl2pPr>
            <a:lvl3pPr marL="1143000" indent="-182880">
              <a:spcBef>
                <a:spcPts val="0"/>
              </a:spcBef>
              <a:spcAft>
                <a:spcPts val="600"/>
              </a:spcAft>
              <a:buFont typeface="Arial"/>
              <a:buChar char="•"/>
              <a:defRPr>
                <a:solidFill>
                  <a:schemeClr val="tx1"/>
                </a:solidFill>
              </a:defRPr>
            </a:lvl3pPr>
            <a:lvl4pPr marL="1600200" indent="-182880">
              <a:spcBef>
                <a:spcPts val="0"/>
              </a:spcBef>
              <a:spcAft>
                <a:spcPts val="600"/>
              </a:spcAft>
              <a:buFont typeface="Arial" panose="020B0604020202020204" pitchFamily="34" charset="0"/>
              <a:buChar char="‒"/>
              <a:defRPr>
                <a:solidFill>
                  <a:schemeClr val="tx1"/>
                </a:solidFill>
              </a:defRPr>
            </a:lvl4pPr>
            <a:lvl5pPr marL="2057400" indent="-182880">
              <a:spcBef>
                <a:spcPts val="0"/>
              </a:spcBef>
              <a:spcAft>
                <a:spcPts val="600"/>
              </a:spcAft>
              <a:buFont typeface="Arial"/>
              <a:buChar char="•"/>
              <a:defRPr/>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endParaRPr lang="en-US" dirty="0"/>
          </a:p>
        </p:txBody>
      </p:sp>
      <p:sp>
        <p:nvSpPr>
          <p:cNvPr id="5" name="Text Placeholder 4"/>
          <p:cNvSpPr>
            <a:spLocks noGrp="1"/>
          </p:cNvSpPr>
          <p:nvPr>
            <p:ph type="body" sz="quarter" idx="10" hasCustomPrompt="1"/>
          </p:nvPr>
        </p:nvSpPr>
        <p:spPr>
          <a:xfrm>
            <a:off x="466246" y="6067136"/>
            <a:ext cx="10295514"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6" name="Title Placeholder 1">
            <a:extLst>
              <a:ext uri="{FF2B5EF4-FFF2-40B4-BE49-F238E27FC236}">
                <a16:creationId xmlns:a16="http://schemas.microsoft.com/office/drawing/2014/main" id="{E0C57E2F-108D-BC45-BF44-2F6C065BC1E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p>
            <a:r>
              <a:rPr lang="en-US" dirty="0"/>
              <a:t>Click to edit Master title style</a:t>
            </a:r>
          </a:p>
        </p:txBody>
      </p:sp>
    </p:spTree>
    <p:extLst>
      <p:ext uri="{BB962C8B-B14F-4D97-AF65-F5344CB8AC3E}">
        <p14:creationId xmlns:p14="http://schemas.microsoft.com/office/powerpoint/2010/main" val="353508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Defaul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64849" y="1914246"/>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panose="020B0604020202020204" pitchFamily="34" charset="0"/>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panose="020B0604020202020204" pitchFamily="34" charset="0"/>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
        <p:nvSpPr>
          <p:cNvPr id="6" name="Text Placeholder 5"/>
          <p:cNvSpPr>
            <a:spLocks noGrp="1"/>
          </p:cNvSpPr>
          <p:nvPr>
            <p:ph type="body" sz="quarter" idx="10" hasCustomPrompt="1"/>
          </p:nvPr>
        </p:nvSpPr>
        <p:spPr>
          <a:xfrm>
            <a:off x="470142" y="6067136"/>
            <a:ext cx="10291618" cy="598311"/>
          </a:xfrm>
          <a:prstGeom prst="rect">
            <a:avLst/>
          </a:prstGeom>
        </p:spPr>
        <p:txBody>
          <a:bodyPr/>
          <a:lstStyle>
            <a:lvl1pPr marL="0" indent="0">
              <a:buNone/>
              <a:defRPr sz="1200" baseline="0">
                <a:solidFill>
                  <a:schemeClr val="tx1"/>
                </a:solidFill>
              </a:defRPr>
            </a:lvl1pPr>
          </a:lstStyle>
          <a:p>
            <a:pPr lvl="0"/>
            <a:r>
              <a:rPr lang="en-US" dirty="0"/>
              <a:t>Insert Source</a:t>
            </a:r>
          </a:p>
        </p:txBody>
      </p:sp>
      <p:sp>
        <p:nvSpPr>
          <p:cNvPr id="7" name="Title Placeholder 1">
            <a:extLst>
              <a:ext uri="{FF2B5EF4-FFF2-40B4-BE49-F238E27FC236}">
                <a16:creationId xmlns:a16="http://schemas.microsoft.com/office/drawing/2014/main" id="{0E776E84-F54F-3445-8517-0E7B66C3BA9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8" name="Content Placeholder 2"/>
          <p:cNvSpPr>
            <a:spLocks noGrp="1"/>
          </p:cNvSpPr>
          <p:nvPr>
            <p:ph sz="half" idx="11" hasCustomPrompt="1"/>
          </p:nvPr>
        </p:nvSpPr>
        <p:spPr>
          <a:xfrm>
            <a:off x="6100764" y="1914246"/>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panose="020B0604020202020204" pitchFamily="34" charset="0"/>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panose="020B0604020202020204" pitchFamily="34" charset="0"/>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Tree>
    <p:extLst>
      <p:ext uri="{BB962C8B-B14F-4D97-AF65-F5344CB8AC3E}">
        <p14:creationId xmlns:p14="http://schemas.microsoft.com/office/powerpoint/2010/main" val="32499063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09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Default with Figure #">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841" y="1912979"/>
            <a:ext cx="11269371" cy="3824866"/>
          </a:xfrm>
          <a:prstGeom prst="rect">
            <a:avLst/>
          </a:prstGeom>
        </p:spPr>
        <p:txBody>
          <a:bodyPr/>
          <a:lstStyle>
            <a:lvl1pPr marL="160020" indent="0">
              <a:spcBef>
                <a:spcPts val="0"/>
              </a:spcBef>
              <a:spcAft>
                <a:spcPts val="600"/>
              </a:spcAft>
              <a:buFont typeface="Arial"/>
              <a:buNone/>
              <a:defRPr>
                <a:solidFill>
                  <a:schemeClr val="tx1"/>
                </a:solidFill>
              </a:defRPr>
            </a:lvl1pPr>
            <a:lvl2pPr marL="742950" indent="-182880">
              <a:spcBef>
                <a:spcPts val="0"/>
              </a:spcBef>
              <a:spcAft>
                <a:spcPts val="600"/>
              </a:spcAft>
              <a:buFont typeface="Arial"/>
              <a:buChar char="•"/>
              <a:defRPr/>
            </a:lvl2pPr>
            <a:lvl3pPr marL="1143000" indent="-182880">
              <a:spcBef>
                <a:spcPts val="0"/>
              </a:spcBef>
              <a:spcAft>
                <a:spcPts val="600"/>
              </a:spcAft>
              <a:buFont typeface="Arial"/>
              <a:buChar char="•"/>
              <a:defRPr/>
            </a:lvl3pPr>
            <a:lvl4pPr marL="1600200" indent="-182880">
              <a:spcBef>
                <a:spcPts val="0"/>
              </a:spcBef>
              <a:spcAft>
                <a:spcPts val="600"/>
              </a:spcAft>
              <a:buFont typeface="Arial"/>
              <a:buChar char="•"/>
              <a:defRPr/>
            </a:lvl4pPr>
            <a:lvl5pPr marL="2057400" indent="-182880">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468312" y="6068533"/>
            <a:ext cx="10240087"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8" name="Title Placeholder 1">
            <a:extLst>
              <a:ext uri="{FF2B5EF4-FFF2-40B4-BE49-F238E27FC236}">
                <a16:creationId xmlns:a16="http://schemas.microsoft.com/office/drawing/2014/main" id="{FB4E8EC0-9E51-1B4B-8B5B-6438FF732335}"/>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9" name="Slide Number Placeholder 3">
            <a:extLst>
              <a:ext uri="{FF2B5EF4-FFF2-40B4-BE49-F238E27FC236}">
                <a16:creationId xmlns:a16="http://schemas.microsoft.com/office/drawing/2014/main" id="{DFC016A1-2979-EC4D-A307-EA0832051FBD}"/>
              </a:ext>
            </a:extLst>
          </p:cNvPr>
          <p:cNvSpPr>
            <a:spLocks noGrp="1"/>
          </p:cNvSpPr>
          <p:nvPr>
            <p:ph type="sldNum" sz="quarter" idx="4"/>
          </p:nvPr>
        </p:nvSpPr>
        <p:spPr>
          <a:xfrm>
            <a:off x="468313" y="131041"/>
            <a:ext cx="2844059" cy="365125"/>
          </a:xfrm>
          <a:prstGeom prst="rect">
            <a:avLst/>
          </a:prstGeom>
        </p:spPr>
        <p:txBody>
          <a:bodyPr/>
          <a:lstStyle>
            <a:lvl1pPr algn="l">
              <a:defRPr sz="1400">
                <a:solidFill>
                  <a:schemeClr val="tx1"/>
                </a:solidFill>
              </a:defRPr>
            </a:lvl1pPr>
          </a:lstStyle>
          <a:p>
            <a:r>
              <a:rPr lang="en-US" dirty="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124990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Default with Figur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3841" y="1904999"/>
            <a:ext cx="11269371" cy="4024867"/>
          </a:xfrm>
          <a:prstGeom prst="rect">
            <a:avLst/>
          </a:prstGeom>
        </p:spPr>
        <p:txBody>
          <a:bodyPr/>
          <a:lstStyle>
            <a:lvl1pPr marL="445770" indent="-285750">
              <a:spcBef>
                <a:spcPts val="0"/>
              </a:spcBef>
              <a:spcAft>
                <a:spcPts val="600"/>
              </a:spcAft>
              <a:buFont typeface="Arial" panose="020B0604020202020204" pitchFamily="34" charset="0"/>
              <a:buChar char="•"/>
              <a:defRPr>
                <a:solidFill>
                  <a:schemeClr val="tx1"/>
                </a:solidFill>
              </a:defRPr>
            </a:lvl1pPr>
            <a:lvl2pPr marL="742950" indent="-182880">
              <a:spcBef>
                <a:spcPts val="0"/>
              </a:spcBef>
              <a:spcAft>
                <a:spcPts val="600"/>
              </a:spcAft>
              <a:buFont typeface="Arial" panose="020B0604020202020204" pitchFamily="34" charset="0"/>
              <a:buChar char="‒"/>
              <a:defRPr>
                <a:solidFill>
                  <a:schemeClr val="tx1"/>
                </a:solidFill>
              </a:defRPr>
            </a:lvl2pPr>
            <a:lvl3pPr marL="1143000" indent="-182880">
              <a:spcBef>
                <a:spcPts val="0"/>
              </a:spcBef>
              <a:spcAft>
                <a:spcPts val="600"/>
              </a:spcAft>
              <a:buFont typeface="Arial"/>
              <a:buChar char="•"/>
              <a:defRPr>
                <a:solidFill>
                  <a:schemeClr val="tx1"/>
                </a:solidFill>
              </a:defRPr>
            </a:lvl3pPr>
            <a:lvl4pPr marL="1600200" indent="-182880">
              <a:spcBef>
                <a:spcPts val="0"/>
              </a:spcBef>
              <a:spcAft>
                <a:spcPts val="600"/>
              </a:spcAft>
              <a:buFont typeface="Arial" panose="020B0604020202020204" pitchFamily="34" charset="0"/>
              <a:buChar char="‒"/>
              <a:defRPr>
                <a:solidFill>
                  <a:schemeClr val="tx1"/>
                </a:solidFill>
              </a:defRPr>
            </a:lvl4pPr>
            <a:lvl5pPr marL="2057400" indent="-182880">
              <a:spcBef>
                <a:spcPts val="0"/>
              </a:spcBef>
              <a:spcAft>
                <a:spcPts val="600"/>
              </a:spcAft>
              <a:buFont typeface="Arial"/>
              <a:buChar char="•"/>
              <a:defRPr/>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endParaRPr lang="en-US" dirty="0"/>
          </a:p>
        </p:txBody>
      </p:sp>
      <p:sp>
        <p:nvSpPr>
          <p:cNvPr id="5" name="Text Placeholder 4"/>
          <p:cNvSpPr>
            <a:spLocks noGrp="1"/>
          </p:cNvSpPr>
          <p:nvPr>
            <p:ph type="body" sz="quarter" idx="10" hasCustomPrompt="1"/>
          </p:nvPr>
        </p:nvSpPr>
        <p:spPr>
          <a:xfrm>
            <a:off x="468312" y="6068533"/>
            <a:ext cx="10240087" cy="686761"/>
          </a:xfrm>
          <a:prstGeom prst="rect">
            <a:avLst/>
          </a:prstGeom>
        </p:spPr>
        <p:txBody>
          <a:bodyPr anchor="b"/>
          <a:lstStyle>
            <a:lvl1pPr marL="0" indent="0">
              <a:buNone/>
              <a:defRPr sz="1200">
                <a:solidFill>
                  <a:schemeClr val="tx1"/>
                </a:solidFill>
              </a:defRPr>
            </a:lvl1pPr>
          </a:lstStyle>
          <a:p>
            <a:pPr lvl="0"/>
            <a:r>
              <a:rPr lang="en-US" dirty="0"/>
              <a:t>Insert Source Here</a:t>
            </a:r>
          </a:p>
        </p:txBody>
      </p:sp>
      <p:sp>
        <p:nvSpPr>
          <p:cNvPr id="8" name="Title Placeholder 1">
            <a:extLst>
              <a:ext uri="{FF2B5EF4-FFF2-40B4-BE49-F238E27FC236}">
                <a16:creationId xmlns:a16="http://schemas.microsoft.com/office/drawing/2014/main" id="{FB4E8EC0-9E51-1B4B-8B5B-6438FF732335}"/>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67982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with Figure #">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68314" y="1586467"/>
            <a:ext cx="5486400" cy="4343400"/>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panose="020B0604020202020204" pitchFamily="34" charset="0"/>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panose="020B0604020202020204" pitchFamily="34" charset="0"/>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
        <p:nvSpPr>
          <p:cNvPr id="6" name="Text Placeholder 5"/>
          <p:cNvSpPr>
            <a:spLocks noGrp="1"/>
          </p:cNvSpPr>
          <p:nvPr>
            <p:ph type="body" sz="quarter" idx="10" hasCustomPrompt="1"/>
          </p:nvPr>
        </p:nvSpPr>
        <p:spPr>
          <a:xfrm>
            <a:off x="468313" y="6068533"/>
            <a:ext cx="10293447" cy="598311"/>
          </a:xfrm>
          <a:prstGeom prst="rect">
            <a:avLst/>
          </a:prstGeom>
        </p:spPr>
        <p:txBody>
          <a:bodyPr anchor="b"/>
          <a:lstStyle>
            <a:lvl1pPr marL="0" indent="0">
              <a:buNone/>
              <a:defRPr sz="1200" baseline="0">
                <a:solidFill>
                  <a:srgbClr val="393D40"/>
                </a:solidFill>
              </a:defRPr>
            </a:lvl1pPr>
          </a:lstStyle>
          <a:p>
            <a:pPr lvl="0"/>
            <a:r>
              <a:rPr lang="en-US" dirty="0"/>
              <a:t>Insert Source</a:t>
            </a:r>
          </a:p>
        </p:txBody>
      </p:sp>
      <p:sp>
        <p:nvSpPr>
          <p:cNvPr id="9" name="Title Placeholder 1">
            <a:extLst>
              <a:ext uri="{FF2B5EF4-FFF2-40B4-BE49-F238E27FC236}">
                <a16:creationId xmlns:a16="http://schemas.microsoft.com/office/drawing/2014/main" id="{9D663ECE-2525-9049-A44C-56EA831A5443}"/>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p>
            <a:r>
              <a:rPr lang="en-US" dirty="0"/>
              <a:t>Click to edit Master title style</a:t>
            </a:r>
          </a:p>
        </p:txBody>
      </p:sp>
      <p:sp>
        <p:nvSpPr>
          <p:cNvPr id="7" name="Content Placeholder 2"/>
          <p:cNvSpPr>
            <a:spLocks noGrp="1"/>
          </p:cNvSpPr>
          <p:nvPr>
            <p:ph sz="half" idx="11" hasCustomPrompt="1"/>
          </p:nvPr>
        </p:nvSpPr>
        <p:spPr>
          <a:xfrm>
            <a:off x="6107113" y="1562100"/>
            <a:ext cx="5626099" cy="4343400"/>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panose="020B0604020202020204" pitchFamily="34" charset="0"/>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panose="020B0604020202020204" pitchFamily="34" charset="0"/>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smtClean="0"/>
              <a:t>level</a:t>
            </a:r>
            <a:endParaRPr lang="en-US" dirty="0"/>
          </a:p>
        </p:txBody>
      </p:sp>
    </p:spTree>
    <p:extLst>
      <p:ext uri="{BB962C8B-B14F-4D97-AF65-F5344CB8AC3E}">
        <p14:creationId xmlns:p14="http://schemas.microsoft.com/office/powerpoint/2010/main" val="3148897601"/>
      </p:ext>
    </p:extLst>
  </p:cSld>
  <p:clrMapOvr>
    <a:masterClrMapping/>
  </p:clrMapOvr>
  <p:extLst mod="1">
    <p:ext uri="{DCECCB84-F9BA-43D5-87BE-67443E8EF086}">
      <p15:sldGuideLst xmlns:p15="http://schemas.microsoft.com/office/powerpoint/2012/main">
        <p15:guide id="1" orient="horz" pos="2160">
          <p15:clr>
            <a:srgbClr val="FBAE40"/>
          </p15:clr>
        </p15:guide>
        <p15:guide id="2" pos="383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Default with Figure #">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9390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6.jpg"/><Relationship Id="rId5" Type="http://schemas.openxmlformats.org/officeDocument/2006/relationships/theme" Target="../theme/theme3.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0.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307154" y="26333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pic>
        <p:nvPicPr>
          <p:cNvPr id="5" name="Picture 4" descr="KFF_Large_K.png"/>
          <p:cNvPicPr>
            <a:picLocks noChangeAspect="1"/>
          </p:cNvPicPr>
          <p:nvPr userDrawn="1"/>
        </p:nvPicPr>
        <p:blipFill rotWithShape="1">
          <a:blip r:embed="rId3">
            <a:extLst>
              <a:ext uri="{28A0092B-C50C-407E-A947-70E740481C1C}">
                <a14:useLocalDpi xmlns:a14="http://schemas.microsoft.com/office/drawing/2010/main" val="0"/>
              </a:ext>
            </a:extLst>
          </a:blip>
          <a:srcRect l="46308"/>
          <a:stretch/>
        </p:blipFill>
        <p:spPr>
          <a:xfrm>
            <a:off x="-1" y="0"/>
            <a:ext cx="3358798" cy="6858000"/>
          </a:xfrm>
          <a:prstGeom prst="rect">
            <a:avLst/>
          </a:prstGeom>
        </p:spPr>
      </p:pic>
      <p:pic>
        <p:nvPicPr>
          <p:cNvPr id="7" name="Picture 6" descr="KFF_Full_Logo_KO.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009099" y="5295540"/>
            <a:ext cx="1184364" cy="786320"/>
          </a:xfrm>
          <a:prstGeom prst="rect">
            <a:avLst/>
          </a:prstGeom>
        </p:spPr>
      </p:pic>
      <p:pic>
        <p:nvPicPr>
          <p:cNvPr id="13" name="Picture 12" descr="KFF_Tagline_K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56556" y="6251604"/>
            <a:ext cx="4162012" cy="243326"/>
          </a:xfrm>
          <a:prstGeom prst="rect">
            <a:avLst/>
          </a:prstGeom>
        </p:spPr>
      </p:pic>
    </p:spTree>
    <p:extLst>
      <p:ext uri="{BB962C8B-B14F-4D97-AF65-F5344CB8AC3E}">
        <p14:creationId xmlns:p14="http://schemas.microsoft.com/office/powerpoint/2010/main" val="4151355162"/>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8376195" y="0"/>
            <a:ext cx="3812630" cy="6858000"/>
          </a:xfrm>
          <a:prstGeom prst="rect">
            <a:avLst/>
          </a:prstGeom>
        </p:spPr>
      </p:pic>
      <p:sp>
        <p:nvSpPr>
          <p:cNvPr id="2" name="Title Placeholder 1"/>
          <p:cNvSpPr>
            <a:spLocks noGrp="1"/>
          </p:cNvSpPr>
          <p:nvPr>
            <p:ph type="title"/>
          </p:nvPr>
        </p:nvSpPr>
        <p:spPr>
          <a:xfrm>
            <a:off x="845605" y="1695882"/>
            <a:ext cx="8397439" cy="844213"/>
          </a:xfrm>
          <a:prstGeom prst="rect">
            <a:avLst/>
          </a:prstGeom>
        </p:spPr>
        <p:txBody>
          <a:bodyPr vert="horz" lIns="91440" tIns="45720" rIns="91440" bIns="45720" rtlCol="0" anchor="t">
            <a:noAutofit/>
          </a:bodyPr>
          <a:lstStyle/>
          <a:p>
            <a:r>
              <a:rPr lang="en-US" dirty="0"/>
              <a:t>Click to edit </a:t>
            </a:r>
            <a:r>
              <a:rPr lang="en-US" dirty="0" smtClean="0"/>
              <a:t>Divider </a:t>
            </a:r>
            <a:r>
              <a:rPr lang="en-US" dirty="0"/>
              <a:t>title style</a:t>
            </a:r>
          </a:p>
        </p:txBody>
      </p:sp>
      <p:pic>
        <p:nvPicPr>
          <p:cNvPr id="11" name="Picture 10" descr="KFF_Plate_Tab+Slab9.png"/>
          <p:cNvPicPr>
            <a:picLocks noChangeAspect="1"/>
          </p:cNvPicPr>
          <p:nvPr userDrawn="1"/>
        </p:nvPicPr>
        <p:blipFill rotWithShape="1">
          <a:blip r:embed="rId4">
            <a:extLst>
              <a:ext uri="{28A0092B-C50C-407E-A947-70E740481C1C}">
                <a14:useLocalDpi xmlns:a14="http://schemas.microsoft.com/office/drawing/2010/main" val="0"/>
              </a:ext>
            </a:extLst>
          </a:blip>
          <a:srcRect r="88613" b="85485"/>
          <a:stretch/>
        </p:blipFill>
        <p:spPr>
          <a:xfrm>
            <a:off x="0" y="0"/>
            <a:ext cx="1028125" cy="1695882"/>
          </a:xfrm>
          <a:prstGeom prst="rect">
            <a:avLst/>
          </a:prstGeom>
        </p:spPr>
      </p:pic>
    </p:spTree>
    <p:extLst>
      <p:ext uri="{BB962C8B-B14F-4D97-AF65-F5344CB8AC3E}">
        <p14:creationId xmlns:p14="http://schemas.microsoft.com/office/powerpoint/2010/main" val="2081134240"/>
      </p:ext>
    </p:extLst>
  </p:cSld>
  <p:clrMap bg1="lt1" tx1="dk1" bg2="lt2" tx2="dk2" accent1="accent1" accent2="accent2" accent3="accent3" accent4="accent4" accent5="accent5" accent6="accent6" hlink="hlink" folHlink="folHlink"/>
  <p:sldLayoutIdLst>
    <p:sldLayoutId id="2147483659" r:id="rId1"/>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527" userDrawn="1">
          <p15:clr>
            <a:srgbClr val="F26B43"/>
          </p15:clr>
        </p15:guide>
        <p15:guide id="2" orient="horz" pos="160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6247" y="586267"/>
            <a:ext cx="11266966" cy="861533"/>
          </a:xfrm>
          <a:prstGeom prst="rect">
            <a:avLst/>
          </a:prstGeom>
        </p:spPr>
        <p:txBody>
          <a:bodyPr vert="horz" lIns="91440" tIns="45720" rIns="91440" bIns="45720" rtlCol="0" anchor="t">
            <a:noAutofit/>
          </a:bodyPr>
          <a:lstStyle/>
          <a:p>
            <a:r>
              <a:rPr lang="en-US" dirty="0"/>
              <a:t>Click to edit Master title style</a:t>
            </a:r>
          </a:p>
        </p:txBody>
      </p:sp>
      <p:pic>
        <p:nvPicPr>
          <p:cNvPr id="3" name="Picture 2"/>
          <p:cNvPicPr>
            <a:picLocks noChangeAspect="1"/>
          </p:cNvPicPr>
          <p:nvPr userDrawn="1"/>
        </p:nvPicPr>
        <p:blipFill>
          <a:blip r:embed="rId6"/>
          <a:stretch>
            <a:fillRect/>
          </a:stretch>
        </p:blipFill>
        <p:spPr>
          <a:xfrm>
            <a:off x="10905671" y="6072289"/>
            <a:ext cx="831361" cy="551795"/>
          </a:xfrm>
          <a:prstGeom prst="rect">
            <a:avLst/>
          </a:prstGeom>
        </p:spPr>
      </p:pic>
    </p:spTree>
    <p:extLst>
      <p:ext uri="{BB962C8B-B14F-4D97-AF65-F5344CB8AC3E}">
        <p14:creationId xmlns:p14="http://schemas.microsoft.com/office/powerpoint/2010/main" val="3917532297"/>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5" r:id="rId3"/>
    <p:sldLayoutId id="2147483683" r:id="rId4"/>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816" userDrawn="1">
          <p15:clr>
            <a:srgbClr val="F26B43"/>
          </p15:clr>
        </p15:guide>
        <p15:guide id="2" pos="287" userDrawn="1">
          <p15:clr>
            <a:srgbClr val="F26B43"/>
          </p15:clr>
        </p15:guide>
        <p15:guide id="3" pos="7391" userDrawn="1">
          <p15:clr>
            <a:srgbClr val="F26B43"/>
          </p15:clr>
        </p15:guide>
        <p15:guide id="4" orient="horz" pos="984" userDrawn="1">
          <p15:clr>
            <a:srgbClr val="F26B43"/>
          </p15:clr>
        </p15:guide>
        <p15:guide id="5" orient="horz" pos="360" userDrawn="1">
          <p15:clr>
            <a:srgbClr val="F26B43"/>
          </p15:clr>
        </p15:guide>
        <p15:guide id="6" orient="horz" pos="120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314" y="587664"/>
            <a:ext cx="11264900" cy="974435"/>
          </a:xfrm>
          <a:prstGeom prst="rect">
            <a:avLst/>
          </a:prstGeom>
        </p:spPr>
        <p:txBody>
          <a:bodyPr vert="horz" lIns="91440" tIns="45720" rIns="91440" bIns="45720" rtlCol="0" anchor="t">
            <a:noAutofit/>
          </a:bodyPr>
          <a:lstStyle/>
          <a:p>
            <a:r>
              <a:rPr lang="en-US" dirty="0"/>
              <a:t>Click to edit Master title style</a:t>
            </a:r>
          </a:p>
        </p:txBody>
      </p:sp>
      <p:pic>
        <p:nvPicPr>
          <p:cNvPr id="15" name="Picture 14">
            <a:extLst>
              <a:ext uri="{FF2B5EF4-FFF2-40B4-BE49-F238E27FC236}">
                <a16:creationId xmlns:a16="http://schemas.microsoft.com/office/drawing/2014/main" id="{AD0A1D8B-E64A-4D45-A49A-72A56E14E833}"/>
              </a:ext>
            </a:extLst>
          </p:cNvPr>
          <p:cNvPicPr>
            <a:picLocks noChangeAspect="1"/>
          </p:cNvPicPr>
          <p:nvPr userDrawn="1"/>
        </p:nvPicPr>
        <p:blipFill>
          <a:blip r:embed="rId5"/>
          <a:stretch>
            <a:fillRect/>
          </a:stretch>
        </p:blipFill>
        <p:spPr>
          <a:xfrm>
            <a:off x="10905671" y="6072289"/>
            <a:ext cx="831361" cy="551795"/>
          </a:xfrm>
          <a:prstGeom prst="rect">
            <a:avLst/>
          </a:prstGeom>
        </p:spPr>
      </p:pic>
      <p:sp>
        <p:nvSpPr>
          <p:cNvPr id="3" name="Rectangle 2"/>
          <p:cNvSpPr/>
          <p:nvPr userDrawn="1"/>
        </p:nvSpPr>
        <p:spPr>
          <a:xfrm>
            <a:off x="468314" y="203102"/>
            <a:ext cx="4708732" cy="31619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sz="1400" dirty="0" smtClean="0">
                <a:solidFill>
                  <a:schemeClr val="tx1"/>
                </a:solidFill>
                <a:effectLst/>
              </a:rPr>
              <a:t>Figure </a:t>
            </a:r>
            <a:fld id="{0A525C9C-33A6-4D3C-B3CA-626642866690}" type="slidenum">
              <a:rPr lang="en-US" sz="1400" smtClean="0">
                <a:solidFill>
                  <a:schemeClr val="tx1"/>
                </a:solidFill>
                <a:effectLst/>
              </a:rPr>
              <a:t>‹#›</a:t>
            </a:fld>
            <a:endParaRPr lang="en-US" sz="1400" dirty="0">
              <a:solidFill>
                <a:schemeClr val="tx1"/>
              </a:solidFill>
              <a:effectLst/>
            </a:endParaRPr>
          </a:p>
        </p:txBody>
      </p:sp>
    </p:spTree>
    <p:extLst>
      <p:ext uri="{BB962C8B-B14F-4D97-AF65-F5344CB8AC3E}">
        <p14:creationId xmlns:p14="http://schemas.microsoft.com/office/powerpoint/2010/main" val="290337321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84" userDrawn="1">
          <p15:clr>
            <a:srgbClr val="F26B43"/>
          </p15:clr>
        </p15:guide>
        <p15:guide id="2" pos="287" userDrawn="1">
          <p15:clr>
            <a:srgbClr val="F26B43"/>
          </p15:clr>
        </p15:guide>
        <p15:guide id="3" orient="horz" pos="3816" userDrawn="1">
          <p15:clr>
            <a:srgbClr val="F26B43"/>
          </p15:clr>
        </p15:guide>
        <p15:guide id="4" pos="7391" userDrawn="1">
          <p15:clr>
            <a:srgbClr val="F26B43"/>
          </p15:clr>
        </p15:guide>
        <p15:guide id="5" orient="horz" pos="360" userDrawn="1">
          <p15:clr>
            <a:srgbClr val="F26B43"/>
          </p15:clr>
        </p15:guide>
        <p15:guide id="6" orient="horz" pos="312" userDrawn="1">
          <p15:clr>
            <a:srgbClr val="F26B43"/>
          </p15:clr>
        </p15:guide>
        <p15:guide id="7" orient="horz" pos="120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667783"/>
      </p:ext>
    </p:extLst>
  </p:cSld>
  <p:clrMap bg1="lt1" tx1="dk1" bg2="lt2" tx2="dk2" accent1="accent1" accent2="accent2" accent3="accent3" accent4="accent4" accent5="accent5" accent6="accent6" hlink="hlink" folHlink="folHlink"/>
  <p:sldLayoutIdLst>
    <p:sldLayoutId id="214748367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p>
            <a:r>
              <a:rPr lang="en-US" dirty="0"/>
              <a:t>Click to edit Master title style</a:t>
            </a:r>
          </a:p>
        </p:txBody>
      </p:sp>
      <p:sp>
        <p:nvSpPr>
          <p:cNvPr id="9" name="Text Placeholder 2"/>
          <p:cNvSpPr>
            <a:spLocks noGrp="1"/>
          </p:cNvSpPr>
          <p:nvPr>
            <p:ph type="body" idx="1"/>
          </p:nvPr>
        </p:nvSpPr>
        <p:spPr>
          <a:xfrm>
            <a:off x="464815" y="1908673"/>
            <a:ext cx="11268398" cy="4091016"/>
          </a:xfrm>
          <a:prstGeom prst="rect">
            <a:avLst/>
          </a:prstGeom>
        </p:spPr>
        <p:txBody>
          <a:bodyPr vert="horz" lIns="91440" tIns="45720" rIns="91440" bIns="45720" rtlCol="0" anchor="t">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4359484"/>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 userDrawn="1">
          <p15:clr>
            <a:srgbClr val="F26B43"/>
          </p15:clr>
        </p15:guide>
        <p15:guide id="2" pos="7391" userDrawn="1">
          <p15:clr>
            <a:srgbClr val="F26B43"/>
          </p15:clr>
        </p15:guide>
        <p15:guide id="3" orient="horz" pos="984" userDrawn="1">
          <p15:clr>
            <a:srgbClr val="F26B43"/>
          </p15:clr>
        </p15:guide>
        <p15:guide id="4" orient="horz" pos="360" userDrawn="1">
          <p15:clr>
            <a:srgbClr val="F26B43"/>
          </p15:clr>
        </p15:guide>
        <p15:guide id="5" orient="horz" pos="3816" userDrawn="1">
          <p15:clr>
            <a:srgbClr val="F26B43"/>
          </p15:clr>
        </p15:guide>
        <p15:guide id="6" orient="horz" pos="120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p:txBody>
          <a:bodyPr/>
          <a:lstStyle/>
          <a:p>
            <a:r>
              <a:rPr lang="en-US" sz="650" dirty="0"/>
              <a:t>NOTES: Represents total known funding (base and supplemental) provided through the State Department, USAID, CDC, NIH, and DoD. </a:t>
            </a:r>
            <a:r>
              <a:rPr lang="en-US" sz="650" dirty="0" smtClean="0"/>
              <a:t>FY20 </a:t>
            </a:r>
            <a:r>
              <a:rPr lang="en-US" sz="650" dirty="0"/>
              <a:t>is based on funding provided in the “Consolidated Appropriations Act, </a:t>
            </a:r>
            <a:r>
              <a:rPr lang="en-US" sz="650" dirty="0" smtClean="0"/>
              <a:t>2020” </a:t>
            </a:r>
            <a:r>
              <a:rPr lang="en-US" sz="650" dirty="0"/>
              <a:t>(P.L. </a:t>
            </a:r>
            <a:r>
              <a:rPr lang="en-US" sz="650" dirty="0" smtClean="0"/>
              <a:t>116-94) </a:t>
            </a:r>
            <a:r>
              <a:rPr lang="en-US" sz="650" dirty="0"/>
              <a:t>and is a preliminary estimate. HIV includes funding through State/OGAC, USAID, CDC, NIH, and DoD. Malaria includes funding through USAID, CDC, NIH, and DoD. TB, Nutrition, NTDs, and Vulnerable Children include funding through USAID. MCH includes funding through USAID and CDC as well as contributions to UNICEF. FP/RH includes funding through USAID as well as contributions to UNFPA. Global Health Security includes funding through USAID, CDC, and DoD, as well as emergency Ebola and Zika funding. “Other” includes funding through USAID, CDC, and NIH as well as contributions to WHO and PAHO and the Emergency Reserve Fund. Some global health funding is not yet known for </a:t>
            </a:r>
            <a:r>
              <a:rPr lang="en-US" sz="650" dirty="0" smtClean="0"/>
              <a:t>FY20 </a:t>
            </a:r>
            <a:r>
              <a:rPr lang="en-US" sz="650" dirty="0"/>
              <a:t>and </a:t>
            </a:r>
            <a:r>
              <a:rPr lang="en-US" sz="650" dirty="0" smtClean="0"/>
              <a:t>the FY21 request (</a:t>
            </a:r>
            <a:r>
              <a:rPr lang="en-US" sz="650" dirty="0"/>
              <a:t>e.g. CDC funding for malaria) and is estimated based on prior year levels.</a:t>
            </a:r>
          </a:p>
          <a:p>
            <a:r>
              <a:rPr lang="en-US" sz="650" dirty="0"/>
              <a:t>SOURCE: </a:t>
            </a:r>
            <a:r>
              <a:rPr lang="en-US" sz="650" dirty="0" smtClean="0"/>
              <a:t>KFF analysis </a:t>
            </a:r>
            <a:r>
              <a:rPr lang="en-US" sz="650" dirty="0"/>
              <a:t>of data from the Office of Management and Budget, Agency Congressional Budget Justifications, Congressional Appropriations Bills, and U.S. Foreign Assistance Dashboard [website], available at: www.foreignassistance.gov.</a:t>
            </a:r>
          </a:p>
          <a:p>
            <a:endParaRPr lang="en-US" sz="650" dirty="0"/>
          </a:p>
        </p:txBody>
      </p:sp>
      <p:sp>
        <p:nvSpPr>
          <p:cNvPr id="7" name="Title 6"/>
          <p:cNvSpPr>
            <a:spLocks noGrp="1"/>
          </p:cNvSpPr>
          <p:nvPr>
            <p:ph type="title"/>
          </p:nvPr>
        </p:nvSpPr>
        <p:spPr/>
        <p:txBody>
          <a:bodyPr/>
          <a:lstStyle/>
          <a:p>
            <a:r>
              <a:rPr lang="en-US" dirty="0"/>
              <a:t>U.S. Global Health Funding, Percent Change by Sector, </a:t>
            </a:r>
            <a:r>
              <a:rPr lang="en-US" dirty="0" smtClean="0"/>
              <a:t/>
            </a:r>
            <a:br>
              <a:rPr lang="en-US" dirty="0" smtClean="0"/>
            </a:br>
            <a:r>
              <a:rPr lang="en-US" dirty="0" smtClean="0"/>
              <a:t>FY 2020 </a:t>
            </a:r>
            <a:r>
              <a:rPr lang="en-US" dirty="0"/>
              <a:t>– FY </a:t>
            </a:r>
            <a:r>
              <a:rPr lang="en-US" dirty="0" smtClean="0"/>
              <a:t>2021 Request</a:t>
            </a:r>
            <a:endParaRPr lang="en-US" dirty="0"/>
          </a:p>
        </p:txBody>
      </p:sp>
      <p:sp>
        <p:nvSpPr>
          <p:cNvPr id="10" name="TextBox 9"/>
          <p:cNvSpPr txBox="1"/>
          <p:nvPr/>
        </p:nvSpPr>
        <p:spPr>
          <a:xfrm>
            <a:off x="468314" y="1928010"/>
            <a:ext cx="1058302" cy="307777"/>
          </a:xfrm>
          <a:prstGeom prst="rect">
            <a:avLst/>
          </a:prstGeom>
          <a:noFill/>
        </p:spPr>
        <p:txBody>
          <a:bodyPr wrap="none" rtlCol="0">
            <a:spAutoFit/>
          </a:bodyPr>
          <a:lstStyle/>
          <a:p>
            <a:pPr algn="ctr"/>
            <a:r>
              <a:rPr lang="en-US" sz="1400" b="1" i="1" dirty="0">
                <a:solidFill>
                  <a:srgbClr val="323A45"/>
                </a:solidFill>
                <a:cs typeface="Meta Offc Pro"/>
              </a:rPr>
              <a:t>In Millions</a:t>
            </a:r>
          </a:p>
        </p:txBody>
      </p:sp>
      <p:graphicFrame>
        <p:nvGraphicFramePr>
          <p:cNvPr id="11" name="Chart Placeholder 4"/>
          <p:cNvGraphicFramePr>
            <a:graphicFrameLocks noGrp="1"/>
          </p:cNvGraphicFramePr>
          <p:nvPr>
            <p:ph idx="1"/>
            <p:extLst>
              <p:ext uri="{D42A27DB-BD31-4B8C-83A1-F6EECF244321}">
                <p14:modId xmlns:p14="http://schemas.microsoft.com/office/powerpoint/2010/main" val="2489388473"/>
              </p:ext>
            </p:extLst>
          </p:nvPr>
        </p:nvGraphicFramePr>
        <p:xfrm>
          <a:off x="463550" y="1912938"/>
          <a:ext cx="11269663" cy="403066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1"/>
          <p:cNvSpPr txBox="1"/>
          <p:nvPr/>
        </p:nvSpPr>
        <p:spPr>
          <a:xfrm>
            <a:off x="2461708" y="3010285"/>
            <a:ext cx="914400" cy="91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solidFill>
                  <a:srgbClr val="666666"/>
                </a:solidFill>
              </a:rPr>
              <a:t>FP/RH</a:t>
            </a:r>
          </a:p>
        </p:txBody>
      </p:sp>
      <p:sp>
        <p:nvSpPr>
          <p:cNvPr id="12" name="TextBox 1"/>
          <p:cNvSpPr txBox="1"/>
          <p:nvPr/>
        </p:nvSpPr>
        <p:spPr>
          <a:xfrm>
            <a:off x="3432888" y="3002217"/>
            <a:ext cx="914400" cy="91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solidFill>
                  <a:srgbClr val="666666"/>
                </a:solidFill>
              </a:rPr>
              <a:t>Other</a:t>
            </a:r>
          </a:p>
        </p:txBody>
      </p:sp>
      <p:sp>
        <p:nvSpPr>
          <p:cNvPr id="13" name="TextBox 1"/>
          <p:cNvSpPr txBox="1"/>
          <p:nvPr/>
        </p:nvSpPr>
        <p:spPr>
          <a:xfrm>
            <a:off x="4465493" y="3002217"/>
            <a:ext cx="914400" cy="91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solidFill>
                  <a:srgbClr val="666666"/>
                </a:solidFill>
              </a:rPr>
              <a:t>Nutrition</a:t>
            </a:r>
          </a:p>
        </p:txBody>
      </p:sp>
      <p:sp>
        <p:nvSpPr>
          <p:cNvPr id="14" name="TextBox 1"/>
          <p:cNvSpPr txBox="1"/>
          <p:nvPr/>
        </p:nvSpPr>
        <p:spPr>
          <a:xfrm>
            <a:off x="5443877" y="2998633"/>
            <a:ext cx="914400" cy="91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solidFill>
                  <a:srgbClr val="666666"/>
                </a:solidFill>
              </a:rPr>
              <a:t>HIV</a:t>
            </a:r>
          </a:p>
        </p:txBody>
      </p:sp>
      <p:sp>
        <p:nvSpPr>
          <p:cNvPr id="15" name="TextBox 1"/>
          <p:cNvSpPr txBox="1"/>
          <p:nvPr/>
        </p:nvSpPr>
        <p:spPr>
          <a:xfrm>
            <a:off x="6464698" y="3010285"/>
            <a:ext cx="914400" cy="91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solidFill>
                  <a:srgbClr val="666666"/>
                </a:solidFill>
              </a:rPr>
              <a:t>NTDs</a:t>
            </a:r>
          </a:p>
        </p:txBody>
      </p:sp>
      <p:sp>
        <p:nvSpPr>
          <p:cNvPr id="16" name="TextBox 1"/>
          <p:cNvSpPr txBox="1"/>
          <p:nvPr/>
        </p:nvSpPr>
        <p:spPr>
          <a:xfrm>
            <a:off x="7429960" y="2993642"/>
            <a:ext cx="914400" cy="91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solidFill>
                  <a:srgbClr val="666666"/>
                </a:solidFill>
              </a:rPr>
              <a:t>MCH</a:t>
            </a:r>
          </a:p>
        </p:txBody>
      </p:sp>
      <p:sp>
        <p:nvSpPr>
          <p:cNvPr id="17" name="TextBox 1"/>
          <p:cNvSpPr txBox="1"/>
          <p:nvPr/>
        </p:nvSpPr>
        <p:spPr>
          <a:xfrm>
            <a:off x="8411001" y="2993642"/>
            <a:ext cx="914400" cy="91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solidFill>
                  <a:srgbClr val="666666"/>
                </a:solidFill>
              </a:rPr>
              <a:t>TB</a:t>
            </a:r>
          </a:p>
        </p:txBody>
      </p:sp>
      <p:sp>
        <p:nvSpPr>
          <p:cNvPr id="18" name="TextBox 1"/>
          <p:cNvSpPr txBox="1"/>
          <p:nvPr/>
        </p:nvSpPr>
        <p:spPr>
          <a:xfrm>
            <a:off x="9430376" y="2975913"/>
            <a:ext cx="914400" cy="91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solidFill>
                  <a:srgbClr val="666666"/>
                </a:solidFill>
              </a:rPr>
              <a:t>Malaria</a:t>
            </a:r>
          </a:p>
        </p:txBody>
      </p:sp>
      <p:sp>
        <p:nvSpPr>
          <p:cNvPr id="19" name="TextBox 1"/>
          <p:cNvSpPr txBox="1"/>
          <p:nvPr/>
        </p:nvSpPr>
        <p:spPr>
          <a:xfrm>
            <a:off x="10449751" y="3290332"/>
            <a:ext cx="914400" cy="91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solidFill>
                  <a:srgbClr val="666666"/>
                </a:solidFill>
              </a:rPr>
              <a:t>Global Health</a:t>
            </a:r>
          </a:p>
          <a:p>
            <a:pPr algn="ctr"/>
            <a:r>
              <a:rPr lang="en-US" dirty="0" smtClean="0">
                <a:solidFill>
                  <a:srgbClr val="666666"/>
                </a:solidFill>
              </a:rPr>
              <a:t>Security</a:t>
            </a:r>
          </a:p>
        </p:txBody>
      </p:sp>
    </p:spTree>
    <p:extLst>
      <p:ext uri="{BB962C8B-B14F-4D97-AF65-F5344CB8AC3E}">
        <p14:creationId xmlns:p14="http://schemas.microsoft.com/office/powerpoint/2010/main" val="3455330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D59B5DE3-BA9B-4D93-A671-46F756375ACA}"/>
    </a:ext>
  </a:extLst>
</a:theme>
</file>

<file path=ppt/theme/theme2.xml><?xml version="1.0" encoding="utf-8"?>
<a:theme xmlns:a="http://schemas.openxmlformats.org/drawingml/2006/main" name="Divider">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A6A94B30-0B12-4970-829E-C473662236D2}"/>
    </a:ext>
  </a:extLst>
</a:theme>
</file>

<file path=ppt/theme/theme3.xml><?xml version="1.0" encoding="utf-8"?>
<a:theme xmlns:a="http://schemas.openxmlformats.org/drawingml/2006/main" name="Default no Figure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7D2335E5-344E-4860-AB67-719D4BB7EFF1}"/>
    </a:ext>
  </a:extLst>
</a:theme>
</file>

<file path=ppt/theme/theme4.xml><?xml version="1.0" encoding="utf-8"?>
<a:theme xmlns:a="http://schemas.openxmlformats.org/drawingml/2006/main" name="Default with Figure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14219C0B-ECF8-479C-90D6-7D02F37F5B13}"/>
    </a:ext>
  </a:extLst>
</a:theme>
</file>

<file path=ppt/theme/theme5.xml><?xml version="1.0" encoding="utf-8"?>
<a:theme xmlns:a="http://schemas.openxmlformats.org/drawingml/2006/main" name="Blank">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sert Your Title Here" id="{9363219B-046F-4355-826F-3534B2EAD5A0}" vid="{187DC01B-F99B-4522-BEAB-98ED8E8C5612}"/>
    </a:ext>
  </a:extLst>
</a:theme>
</file>

<file path=ppt/theme/theme6.xml><?xml version="1.0" encoding="utf-8"?>
<a:theme xmlns:a="http://schemas.openxmlformats.org/drawingml/2006/main" name="Text Slide no Logo">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sert Your Title Here" id="{9363219B-046F-4355-826F-3534B2EAD5A0}" vid="{EB80B7DF-65AA-44CB-A59E-F07B89C6771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2020 KFF PowerPoint Template</Template>
  <TotalTime>1880</TotalTime>
  <Words>306</Words>
  <Application>Microsoft Office PowerPoint</Application>
  <PresentationFormat>Custom</PresentationFormat>
  <Paragraphs>39</Paragraphs>
  <Slides>1</Slides>
  <Notes>0</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vt:i4>
      </vt:variant>
    </vt:vector>
  </HeadingPairs>
  <TitlesOfParts>
    <vt:vector size="10" baseType="lpstr">
      <vt:lpstr>Arial</vt:lpstr>
      <vt:lpstr>Calibri</vt:lpstr>
      <vt:lpstr>Meta Offc Pro</vt:lpstr>
      <vt:lpstr>Title Slide</vt:lpstr>
      <vt:lpstr>Divider</vt:lpstr>
      <vt:lpstr>Default no Figure #</vt:lpstr>
      <vt:lpstr>Default with Figure #</vt:lpstr>
      <vt:lpstr>Blank</vt:lpstr>
      <vt:lpstr>Text Slide no Logo</vt:lpstr>
      <vt:lpstr>U.S. Global Health Funding, Percent Change by Sector,  FY 2020 – FY 2021 Request</vt:lpstr>
    </vt:vector>
  </TitlesOfParts>
  <Company>HERMES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Global Health Budget Slideshow, FY2020</dc:title>
  <dc:creator>Stephanie Oum</dc:creator>
  <cp:lastModifiedBy>Stephanie Oum</cp:lastModifiedBy>
  <cp:revision>45</cp:revision>
  <cp:lastPrinted>2019-08-19T22:27:15Z</cp:lastPrinted>
  <dcterms:created xsi:type="dcterms:W3CDTF">2020-01-17T19:32:33Z</dcterms:created>
  <dcterms:modified xsi:type="dcterms:W3CDTF">2020-03-27T20:26:18Z</dcterms:modified>
</cp:coreProperties>
</file>