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4.xml" ContentType="application/vnd.openxmlformats-officedocument.theme+xml"/>
  <Override PartName="/ppt/slideLayouts/slideLayout10.xml" ContentType="application/vnd.openxmlformats-officedocument.presentationml.slideLayout+xml"/>
  <Override PartName="/ppt/theme/theme5.xml" ContentType="application/vnd.openxmlformats-officedocument.theme+xml"/>
  <Override PartName="/ppt/slideLayouts/slideLayout11.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 id="2147483658" r:id="rId2"/>
    <p:sldMasterId id="2147483648" r:id="rId3"/>
    <p:sldMasterId id="2147483679" r:id="rId4"/>
    <p:sldMasterId id="2147483677" r:id="rId5"/>
    <p:sldMasterId id="2147483662" r:id="rId6"/>
  </p:sldMasterIdLst>
  <p:notesMasterIdLst>
    <p:notesMasterId r:id="rId8"/>
  </p:notesMasterIdLst>
  <p:handoutMasterIdLst>
    <p:handoutMasterId r:id="rId9"/>
  </p:handoutMasterIdLst>
  <p:sldIdLst>
    <p:sldId id="319" r:id="rId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66"/>
    <a:srgbClr val="005996"/>
    <a:srgbClr val="003C64"/>
    <a:srgbClr val="0077C8"/>
    <a:srgbClr val="333333"/>
    <a:srgbClr val="0076C4"/>
    <a:srgbClr val="F5821F"/>
    <a:srgbClr val="000000"/>
    <a:srgbClr val="56565A"/>
    <a:srgbClr val="393D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1" autoAdjust="0"/>
  </p:normalViewPr>
  <p:slideViewPr>
    <p:cSldViewPr snapToGrid="0" snapToObjects="1" showGuides="1">
      <p:cViewPr varScale="1">
        <p:scale>
          <a:sx n="93" d="100"/>
          <a:sy n="93" d="100"/>
        </p:scale>
        <p:origin x="90" y="210"/>
      </p:cViewPr>
      <p:guideLst/>
    </p:cSldViewPr>
  </p:slideViewPr>
  <p:notesTextViewPr>
    <p:cViewPr>
      <p:scale>
        <a:sx n="100" d="100"/>
        <a:sy n="100" d="100"/>
      </p:scale>
      <p:origin x="0" y="0"/>
    </p:cViewPr>
  </p:notesTextViewPr>
  <p:sorterViewPr>
    <p:cViewPr>
      <p:scale>
        <a:sx n="167" d="100"/>
        <a:sy n="167"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430388202380144E-3"/>
          <c:y val="4.7185300781235902E-2"/>
          <c:w val="0.98191383362572582"/>
          <c:h val="0.85129229388330685"/>
        </c:manualLayout>
      </c:layout>
      <c:barChart>
        <c:barDir val="col"/>
        <c:grouping val="stacked"/>
        <c:varyColors val="0"/>
        <c:ser>
          <c:idx val="0"/>
          <c:order val="0"/>
          <c:tx>
            <c:strRef>
              <c:f>Sheet1!$A$2</c:f>
              <c:strCache>
                <c:ptCount val="1"/>
                <c:pt idx="0">
                  <c:v>UNFPA</c:v>
                </c:pt>
              </c:strCache>
            </c:strRef>
          </c:tx>
          <c:spPr>
            <a:solidFill>
              <a:schemeClr val="accent1"/>
            </a:solidFill>
            <a:ln>
              <a:noFill/>
            </a:ln>
            <a:effectLst/>
          </c:spPr>
          <c:invertIfNegative val="0"/>
          <c:dPt>
            <c:idx val="12"/>
            <c:invertIfNegative val="0"/>
            <c:bubble3D val="0"/>
            <c:extLst>
              <c:ext xmlns:c16="http://schemas.microsoft.com/office/drawing/2014/chart" uri="{C3380CC4-5D6E-409C-BE32-E72D297353CC}">
                <c16:uniqueId val="{00000000-B0D9-4ADB-A88D-E8A00B10DE7B}"/>
              </c:ext>
            </c:extLst>
          </c:dPt>
          <c:dPt>
            <c:idx val="13"/>
            <c:invertIfNegative val="0"/>
            <c:bubble3D val="0"/>
            <c:extLst>
              <c:ext xmlns:c16="http://schemas.microsoft.com/office/drawing/2014/chart" uri="{C3380CC4-5D6E-409C-BE32-E72D297353CC}">
                <c16:uniqueId val="{00000001-B0D9-4ADB-A88D-E8A00B10DE7B}"/>
              </c:ext>
            </c:extLst>
          </c:dPt>
          <c:dPt>
            <c:idx val="14"/>
            <c:invertIfNegative val="0"/>
            <c:bubble3D val="0"/>
            <c:extLst>
              <c:ext xmlns:c16="http://schemas.microsoft.com/office/drawing/2014/chart" uri="{C3380CC4-5D6E-409C-BE32-E72D297353CC}">
                <c16:uniqueId val="{00000002-B0D9-4ADB-A88D-E8A00B10DE7B}"/>
              </c:ext>
            </c:extLst>
          </c:dPt>
          <c:dPt>
            <c:idx val="15"/>
            <c:invertIfNegative val="0"/>
            <c:bubble3D val="0"/>
            <c:extLst>
              <c:ext xmlns:c16="http://schemas.microsoft.com/office/drawing/2014/chart" uri="{C3380CC4-5D6E-409C-BE32-E72D297353CC}">
                <c16:uniqueId val="{00000003-B0D9-4ADB-A88D-E8A00B10DE7B}"/>
              </c:ext>
            </c:extLst>
          </c:dPt>
          <c:cat>
            <c:strRef>
              <c:f>Sheet1!$B$1:$V$1</c:f>
              <c:strCache>
                <c:ptCount val="21"/>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pt idx="19">
                  <c:v>2020*</c:v>
                </c:pt>
                <c:pt idx="20">
                  <c:v>2021 Request</c:v>
                </c:pt>
              </c:strCache>
            </c:strRef>
          </c:cat>
          <c:val>
            <c:numRef>
              <c:f>Sheet1!$B$2:$V$2</c:f>
              <c:numCache>
                <c:formatCode>"$"#,##0</c:formatCode>
                <c:ptCount val="21"/>
                <c:pt idx="0">
                  <c:v>25</c:v>
                </c:pt>
                <c:pt idx="1">
                  <c:v>34</c:v>
                </c:pt>
                <c:pt idx="2">
                  <c:v>34</c:v>
                </c:pt>
                <c:pt idx="3">
                  <c:v>34</c:v>
                </c:pt>
                <c:pt idx="4">
                  <c:v>34</c:v>
                </c:pt>
                <c:pt idx="5">
                  <c:v>34</c:v>
                </c:pt>
                <c:pt idx="6">
                  <c:v>34</c:v>
                </c:pt>
                <c:pt idx="7">
                  <c:v>40</c:v>
                </c:pt>
                <c:pt idx="8">
                  <c:v>50</c:v>
                </c:pt>
                <c:pt idx="9">
                  <c:v>55</c:v>
                </c:pt>
                <c:pt idx="10">
                  <c:v>40</c:v>
                </c:pt>
                <c:pt idx="11">
                  <c:v>35</c:v>
                </c:pt>
                <c:pt idx="12">
                  <c:v>33.299999999999997</c:v>
                </c:pt>
                <c:pt idx="13">
                  <c:v>35</c:v>
                </c:pt>
                <c:pt idx="14">
                  <c:v>35</c:v>
                </c:pt>
                <c:pt idx="15">
                  <c:v>35</c:v>
                </c:pt>
                <c:pt idx="16" formatCode="&quot;$&quot;#,##0_);[Red]\(&quot;$&quot;#,##0\)">
                  <c:v>32.5</c:v>
                </c:pt>
                <c:pt idx="17" formatCode="&quot;$&quot;#,##0_);[Red]\(&quot;$&quot;#,##0\)">
                  <c:v>32.5</c:v>
                </c:pt>
                <c:pt idx="18" formatCode="&quot;$&quot;#,##0_);[Red]\(&quot;$&quot;#,##0\)">
                  <c:v>32.5</c:v>
                </c:pt>
                <c:pt idx="19" formatCode="&quot;$&quot;#,##0_);[Red]\(&quot;$&quot;#,##0\)">
                  <c:v>32.5</c:v>
                </c:pt>
                <c:pt idx="20" formatCode="&quot;$&quot;#,##0_);[Red]\(&quot;$&quot;#,##0\)">
                  <c:v>0</c:v>
                </c:pt>
              </c:numCache>
            </c:numRef>
          </c:val>
          <c:extLst>
            <c:ext xmlns:c16="http://schemas.microsoft.com/office/drawing/2014/chart" uri="{C3380CC4-5D6E-409C-BE32-E72D297353CC}">
              <c16:uniqueId val="{00000004-B0D9-4ADB-A88D-E8A00B10DE7B}"/>
            </c:ext>
          </c:extLst>
        </c:ser>
        <c:dLbls>
          <c:showLegendKey val="0"/>
          <c:showVal val="0"/>
          <c:showCatName val="0"/>
          <c:showSerName val="0"/>
          <c:showPercent val="0"/>
          <c:showBubbleSize val="0"/>
        </c:dLbls>
        <c:gapWidth val="25"/>
        <c:overlap val="100"/>
        <c:axId val="77743616"/>
        <c:axId val="79910400"/>
      </c:barChart>
      <c:lineChart>
        <c:grouping val="standard"/>
        <c:varyColors val="0"/>
        <c:ser>
          <c:idx val="1"/>
          <c:order val="1"/>
          <c:tx>
            <c:strRef>
              <c:f>Sheet1!$A$3</c:f>
              <c:strCache>
                <c:ptCount val="1"/>
                <c:pt idx="0">
                  <c:v>Total</c:v>
                </c:pt>
              </c:strCache>
            </c:strRef>
          </c:tx>
          <c:spPr>
            <a:ln w="25400" cap="rnd">
              <a:no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Sheet1!$B$1:$V$1</c:f>
              <c:strCache>
                <c:ptCount val="21"/>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pt idx="19">
                  <c:v>2020*</c:v>
                </c:pt>
                <c:pt idx="20">
                  <c:v>2021 Request</c:v>
                </c:pt>
              </c:strCache>
            </c:strRef>
          </c:cat>
          <c:val>
            <c:numRef>
              <c:f>Sheet1!$B$3:$V$3</c:f>
              <c:numCache>
                <c:formatCode>"$"#,##0_);[Red]\("$"#,##0\)</c:formatCode>
                <c:ptCount val="21"/>
                <c:pt idx="0">
                  <c:v>25</c:v>
                </c:pt>
                <c:pt idx="1">
                  <c:v>34</c:v>
                </c:pt>
                <c:pt idx="2">
                  <c:v>34</c:v>
                </c:pt>
                <c:pt idx="3">
                  <c:v>34</c:v>
                </c:pt>
                <c:pt idx="4">
                  <c:v>34</c:v>
                </c:pt>
                <c:pt idx="5">
                  <c:v>34</c:v>
                </c:pt>
                <c:pt idx="6">
                  <c:v>34</c:v>
                </c:pt>
                <c:pt idx="7">
                  <c:v>40</c:v>
                </c:pt>
                <c:pt idx="8">
                  <c:v>50</c:v>
                </c:pt>
                <c:pt idx="9">
                  <c:v>55</c:v>
                </c:pt>
                <c:pt idx="10">
                  <c:v>40</c:v>
                </c:pt>
                <c:pt idx="11">
                  <c:v>35</c:v>
                </c:pt>
                <c:pt idx="12">
                  <c:v>33.299999999999997</c:v>
                </c:pt>
                <c:pt idx="13">
                  <c:v>35</c:v>
                </c:pt>
                <c:pt idx="14">
                  <c:v>35</c:v>
                </c:pt>
                <c:pt idx="15">
                  <c:v>35</c:v>
                </c:pt>
                <c:pt idx="16">
                  <c:v>32.5</c:v>
                </c:pt>
                <c:pt idx="17">
                  <c:v>32.5</c:v>
                </c:pt>
                <c:pt idx="18">
                  <c:v>32.5</c:v>
                </c:pt>
                <c:pt idx="19">
                  <c:v>32.5</c:v>
                </c:pt>
                <c:pt idx="20">
                  <c:v>0</c:v>
                </c:pt>
              </c:numCache>
            </c:numRef>
          </c:val>
          <c:smooth val="0"/>
          <c:extLst>
            <c:ext xmlns:c16="http://schemas.microsoft.com/office/drawing/2014/chart" uri="{C3380CC4-5D6E-409C-BE32-E72D297353CC}">
              <c16:uniqueId val="{00000005-B0D9-4ADB-A88D-E8A00B10DE7B}"/>
            </c:ext>
          </c:extLst>
        </c:ser>
        <c:dLbls>
          <c:showLegendKey val="0"/>
          <c:showVal val="0"/>
          <c:showCatName val="0"/>
          <c:showSerName val="0"/>
          <c:showPercent val="0"/>
          <c:showBubbleSize val="0"/>
        </c:dLbls>
        <c:marker val="1"/>
        <c:smooth val="0"/>
        <c:axId val="77743616"/>
        <c:axId val="79910400"/>
      </c:lineChart>
      <c:catAx>
        <c:axId val="77743616"/>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9910400"/>
        <c:crosses val="autoZero"/>
        <c:auto val="1"/>
        <c:lblAlgn val="ctr"/>
        <c:lblOffset val="0"/>
        <c:noMultiLvlLbl val="0"/>
      </c:catAx>
      <c:valAx>
        <c:axId val="79910400"/>
        <c:scaling>
          <c:orientation val="minMax"/>
        </c:scaling>
        <c:delete val="1"/>
        <c:axPos val="l"/>
        <c:numFmt formatCode="&quot;$&quot;#,##0" sourceLinked="1"/>
        <c:majorTickMark val="none"/>
        <c:minorTickMark val="none"/>
        <c:tickLblPos val="nextTo"/>
        <c:crossAx val="777436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C803A8-FD4D-7A4A-8FB4-F095F8E35A7C}" type="datetimeFigureOut">
              <a:rPr lang="en-US" smtClean="0"/>
              <a:t>3/27/2020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5647696-CA65-994E-AFC8-84C1B1C30767}" type="slidenum">
              <a:rPr lang="en-US" smtClean="0"/>
              <a:t>‹#›</a:t>
            </a:fld>
            <a:endParaRPr lang="en-US"/>
          </a:p>
        </p:txBody>
      </p:sp>
    </p:spTree>
    <p:extLst>
      <p:ext uri="{BB962C8B-B14F-4D97-AF65-F5344CB8AC3E}">
        <p14:creationId xmlns:p14="http://schemas.microsoft.com/office/powerpoint/2010/main" val="9405156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EE1B25-77F0-3A4C-A1ED-55939924362E}" type="datetimeFigureOut">
              <a:rPr lang="en-US" smtClean="0"/>
              <a:t>3/27/2020</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A6764C-C15E-0340-B95F-B7B37D149921}" type="slidenum">
              <a:rPr lang="en-US" smtClean="0"/>
              <a:t>‹#›</a:t>
            </a:fld>
            <a:endParaRPr lang="en-US"/>
          </a:p>
        </p:txBody>
      </p:sp>
    </p:spTree>
    <p:extLst>
      <p:ext uri="{BB962C8B-B14F-4D97-AF65-F5344CB8AC3E}">
        <p14:creationId xmlns:p14="http://schemas.microsoft.com/office/powerpoint/2010/main" val="360400945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33494" y="3140293"/>
            <a:ext cx="6788601" cy="1224225"/>
          </a:xfrm>
          <a:prstGeom prst="rect">
            <a:avLst/>
          </a:prstGeom>
        </p:spPr>
        <p:txBody>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Title Placeholder 1"/>
          <p:cNvSpPr>
            <a:spLocks noGrp="1"/>
          </p:cNvSpPr>
          <p:nvPr>
            <p:ph type="title"/>
          </p:nvPr>
        </p:nvSpPr>
        <p:spPr>
          <a:xfrm>
            <a:off x="2307154" y="2330907"/>
            <a:ext cx="8397439"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spTree>
    <p:extLst>
      <p:ext uri="{BB962C8B-B14F-4D97-AF65-F5344CB8AC3E}">
        <p14:creationId xmlns:p14="http://schemas.microsoft.com/office/powerpoint/2010/main" val="2049154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2689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5270A08D-6738-C147-B49E-C6DD50DAF28F}"/>
              </a:ext>
            </a:extLst>
          </p:cNvPr>
          <p:cNvSpPr>
            <a:spLocks noGrp="1"/>
          </p:cNvSpPr>
          <p:nvPr>
            <p:ph type="title"/>
          </p:nvPr>
        </p:nvSpPr>
        <p:spPr>
          <a:xfrm>
            <a:off x="464815" y="582133"/>
            <a:ext cx="11268398" cy="865667"/>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
        <p:nvSpPr>
          <p:cNvPr id="5" name="Text Placeholder 2">
            <a:extLst>
              <a:ext uri="{FF2B5EF4-FFF2-40B4-BE49-F238E27FC236}">
                <a16:creationId xmlns:a16="http://schemas.microsoft.com/office/drawing/2014/main" id="{8ABC86AB-6687-354B-8700-0C280FC97041}"/>
              </a:ext>
            </a:extLst>
          </p:cNvPr>
          <p:cNvSpPr>
            <a:spLocks noGrp="1"/>
          </p:cNvSpPr>
          <p:nvPr>
            <p:ph idx="1"/>
          </p:nvPr>
        </p:nvSpPr>
        <p:spPr>
          <a:xfrm>
            <a:off x="464815" y="1908674"/>
            <a:ext cx="11268398" cy="4091016"/>
          </a:xfrm>
          <a:prstGeom prst="rect">
            <a:avLst/>
          </a:prstGeom>
        </p:spPr>
        <p:txBody>
          <a:bodyPr vert="horz" lIns="91440" tIns="45720" rIns="91440" bIns="45720" rtlCol="0" anchor="t">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09566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vider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45525" y="1680183"/>
            <a:ext cx="10360502" cy="1470025"/>
          </a:xfrm>
        </p:spPr>
        <p:txBody>
          <a:bodyPr>
            <a:noAutofit/>
          </a:bodyPr>
          <a:lstStyle>
            <a:lvl1pPr>
              <a:defRPr>
                <a:solidFill>
                  <a:srgbClr val="FFFFFF"/>
                </a:solidFill>
              </a:defRPr>
            </a:lvl1pPr>
          </a:lstStyle>
          <a:p>
            <a:r>
              <a:rPr lang="en-US" dirty="0"/>
              <a:t>Click to edit </a:t>
            </a:r>
            <a:r>
              <a:rPr lang="en-US" dirty="0" smtClean="0"/>
              <a:t>Divider </a:t>
            </a:r>
            <a:r>
              <a:rPr lang="en-US" dirty="0"/>
              <a:t>title style</a:t>
            </a:r>
          </a:p>
        </p:txBody>
      </p:sp>
      <p:sp>
        <p:nvSpPr>
          <p:cNvPr id="3" name="Subtitle 2"/>
          <p:cNvSpPr>
            <a:spLocks noGrp="1"/>
          </p:cNvSpPr>
          <p:nvPr>
            <p:ph type="subTitle" idx="1"/>
          </p:nvPr>
        </p:nvSpPr>
        <p:spPr>
          <a:xfrm>
            <a:off x="845525" y="2536153"/>
            <a:ext cx="10271125" cy="1752600"/>
          </a:xfrm>
          <a:prstGeom prst="rect">
            <a:avLst/>
          </a:prstGeom>
        </p:spPr>
        <p:txBody>
          <a:bodyPr>
            <a:noAutofit/>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857716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no Figur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66246" y="1915633"/>
            <a:ext cx="11266967" cy="3481966"/>
          </a:xfrm>
          <a:prstGeom prst="rect">
            <a:avLst/>
          </a:prstGeom>
        </p:spPr>
        <p:txBody>
          <a:bodyPr/>
          <a:lstStyle>
            <a:lvl1pPr marL="445770" indent="-285750">
              <a:spcBef>
                <a:spcPts val="0"/>
              </a:spcBef>
              <a:spcAft>
                <a:spcPts val="600"/>
              </a:spcAft>
              <a:buFont typeface="Arial" panose="020B0604020202020204" pitchFamily="34" charset="0"/>
              <a:buChar char="•"/>
              <a:defRPr baseline="0">
                <a:solidFill>
                  <a:schemeClr val="tx1"/>
                </a:solidFill>
              </a:defRPr>
            </a:lvl1pPr>
            <a:lvl2pPr marL="742950" indent="-182880">
              <a:spcBef>
                <a:spcPts val="0"/>
              </a:spcBef>
              <a:spcAft>
                <a:spcPts val="600"/>
              </a:spcAft>
              <a:buFont typeface="Arial" panose="020B0604020202020204" pitchFamily="34" charset="0"/>
              <a:buChar char="‒"/>
              <a:defRPr>
                <a:solidFill>
                  <a:schemeClr val="tx1"/>
                </a:solidFill>
              </a:defRPr>
            </a:lvl2pPr>
            <a:lvl3pPr marL="1143000" indent="-182880">
              <a:spcBef>
                <a:spcPts val="0"/>
              </a:spcBef>
              <a:spcAft>
                <a:spcPts val="600"/>
              </a:spcAft>
              <a:buFont typeface="Arial"/>
              <a:buChar char="•"/>
              <a:defRPr>
                <a:solidFill>
                  <a:schemeClr val="tx1"/>
                </a:solidFill>
              </a:defRPr>
            </a:lvl3pPr>
            <a:lvl4pPr marL="1600200" indent="-182880">
              <a:spcBef>
                <a:spcPts val="0"/>
              </a:spcBef>
              <a:spcAft>
                <a:spcPts val="600"/>
              </a:spcAft>
              <a:buFont typeface="Arial" panose="020B0604020202020204" pitchFamily="34" charset="0"/>
              <a:buChar char="‒"/>
              <a:defRPr>
                <a:solidFill>
                  <a:schemeClr val="tx1"/>
                </a:solidFill>
              </a:defRPr>
            </a:lvl4pPr>
            <a:lvl5pPr marL="2057400" indent="-182880">
              <a:spcBef>
                <a:spcPts val="0"/>
              </a:spcBef>
              <a:spcAft>
                <a:spcPts val="600"/>
              </a:spcAft>
              <a:buFont typeface="Arial"/>
              <a:buChar char="•"/>
              <a:defRPr/>
            </a:lvl5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endParaRPr lang="en-US" dirty="0"/>
          </a:p>
        </p:txBody>
      </p:sp>
      <p:sp>
        <p:nvSpPr>
          <p:cNvPr id="5" name="Text Placeholder 4"/>
          <p:cNvSpPr>
            <a:spLocks noGrp="1"/>
          </p:cNvSpPr>
          <p:nvPr>
            <p:ph type="body" sz="quarter" idx="10" hasCustomPrompt="1"/>
          </p:nvPr>
        </p:nvSpPr>
        <p:spPr>
          <a:xfrm>
            <a:off x="466246" y="6067136"/>
            <a:ext cx="10295514" cy="686761"/>
          </a:xfrm>
          <a:prstGeom prst="rect">
            <a:avLst/>
          </a:prstGeom>
        </p:spPr>
        <p:txBody>
          <a:bodyPr/>
          <a:lstStyle>
            <a:lvl1pPr marL="0" indent="0">
              <a:buNone/>
              <a:defRPr sz="1200">
                <a:solidFill>
                  <a:schemeClr val="tx1"/>
                </a:solidFill>
              </a:defRPr>
            </a:lvl1pPr>
          </a:lstStyle>
          <a:p>
            <a:pPr lvl="0"/>
            <a:r>
              <a:rPr lang="en-US" dirty="0"/>
              <a:t>Insert Source Here</a:t>
            </a:r>
          </a:p>
        </p:txBody>
      </p:sp>
      <p:sp>
        <p:nvSpPr>
          <p:cNvPr id="6" name="Title Placeholder 1">
            <a:extLst>
              <a:ext uri="{FF2B5EF4-FFF2-40B4-BE49-F238E27FC236}">
                <a16:creationId xmlns:a16="http://schemas.microsoft.com/office/drawing/2014/main" id="{E0C57E2F-108D-BC45-BF44-2F6C065BC1EB}"/>
              </a:ext>
            </a:extLst>
          </p:cNvPr>
          <p:cNvSpPr>
            <a:spLocks noGrp="1"/>
          </p:cNvSpPr>
          <p:nvPr>
            <p:ph type="title"/>
          </p:nvPr>
        </p:nvSpPr>
        <p:spPr>
          <a:xfrm>
            <a:off x="468314" y="586267"/>
            <a:ext cx="11264900" cy="861533"/>
          </a:xfrm>
          <a:prstGeom prst="rect">
            <a:avLst/>
          </a:prstGeom>
        </p:spPr>
        <p:txBody>
          <a:bodyPr vert="horz" lIns="91440" tIns="45720" rIns="91440" bIns="45720" rtlCol="0" anchor="t">
            <a:noAutofit/>
          </a:bodyPr>
          <a:lstStyle/>
          <a:p>
            <a:r>
              <a:rPr lang="en-US" dirty="0"/>
              <a:t>Click to edit Master title style</a:t>
            </a:r>
          </a:p>
        </p:txBody>
      </p:sp>
    </p:spTree>
    <p:extLst>
      <p:ext uri="{BB962C8B-B14F-4D97-AF65-F5344CB8AC3E}">
        <p14:creationId xmlns:p14="http://schemas.microsoft.com/office/powerpoint/2010/main" val="3535087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Defaul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64849" y="1914246"/>
            <a:ext cx="5102052" cy="4010377"/>
          </a:xfrm>
          <a:prstGeom prst="rect">
            <a:avLst/>
          </a:prstGeom>
        </p:spPr>
        <p:txBody>
          <a:bodyPr/>
          <a:lstStyle>
            <a:lvl1pPr marL="342900" indent="-182880">
              <a:spcBef>
                <a:spcPts val="0"/>
              </a:spcBef>
              <a:spcAft>
                <a:spcPts val="600"/>
              </a:spcAft>
              <a:buFont typeface="Arial"/>
              <a:buChar char="•"/>
              <a:defRPr sz="2800">
                <a:solidFill>
                  <a:schemeClr val="tx1"/>
                </a:solidFill>
              </a:defRPr>
            </a:lvl1pPr>
            <a:lvl2pPr marL="742950" indent="-182880">
              <a:spcBef>
                <a:spcPts val="0"/>
              </a:spcBef>
              <a:spcAft>
                <a:spcPts val="600"/>
              </a:spcAft>
              <a:buFont typeface="Arial" panose="020B0604020202020204" pitchFamily="34" charset="0"/>
              <a:buChar char="‒"/>
              <a:defRPr sz="2400">
                <a:solidFill>
                  <a:schemeClr val="tx1"/>
                </a:solidFill>
              </a:defRPr>
            </a:lvl2pPr>
            <a:lvl3pPr marL="1143000" indent="-182880">
              <a:spcBef>
                <a:spcPts val="0"/>
              </a:spcBef>
              <a:spcAft>
                <a:spcPts val="600"/>
              </a:spcAft>
              <a:buFont typeface="Arial"/>
              <a:buChar char="•"/>
              <a:defRPr sz="2000">
                <a:solidFill>
                  <a:schemeClr val="tx1"/>
                </a:solidFill>
              </a:defRPr>
            </a:lvl3pPr>
            <a:lvl4pPr marL="1600200" indent="-182880">
              <a:spcBef>
                <a:spcPts val="0"/>
              </a:spcBef>
              <a:spcAft>
                <a:spcPts val="600"/>
              </a:spcAft>
              <a:buFont typeface="Arial" panose="020B0604020202020204" pitchFamily="34" charset="0"/>
              <a:buChar char="‒"/>
              <a:defRPr sz="1800">
                <a:solidFill>
                  <a:schemeClr val="tx1"/>
                </a:solidFill>
              </a:defRPr>
            </a:lvl4pPr>
            <a:lvl5pPr marL="2057400" indent="-182880">
              <a:spcBef>
                <a:spcPts val="0"/>
              </a:spcBef>
              <a:spcAft>
                <a:spcPts val="600"/>
              </a:spcAft>
              <a:buFont typeface="Arial"/>
              <a:buChar cha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
        <p:nvSpPr>
          <p:cNvPr id="6" name="Text Placeholder 5"/>
          <p:cNvSpPr>
            <a:spLocks noGrp="1"/>
          </p:cNvSpPr>
          <p:nvPr>
            <p:ph type="body" sz="quarter" idx="10" hasCustomPrompt="1"/>
          </p:nvPr>
        </p:nvSpPr>
        <p:spPr>
          <a:xfrm>
            <a:off x="470142" y="6067136"/>
            <a:ext cx="10291618" cy="598311"/>
          </a:xfrm>
          <a:prstGeom prst="rect">
            <a:avLst/>
          </a:prstGeom>
        </p:spPr>
        <p:txBody>
          <a:bodyPr/>
          <a:lstStyle>
            <a:lvl1pPr marL="0" indent="0">
              <a:buNone/>
              <a:defRPr sz="1200" baseline="0">
                <a:solidFill>
                  <a:schemeClr val="tx1"/>
                </a:solidFill>
              </a:defRPr>
            </a:lvl1pPr>
          </a:lstStyle>
          <a:p>
            <a:pPr lvl="0"/>
            <a:r>
              <a:rPr lang="en-US" dirty="0"/>
              <a:t>Insert Source</a:t>
            </a:r>
          </a:p>
        </p:txBody>
      </p:sp>
      <p:sp>
        <p:nvSpPr>
          <p:cNvPr id="7" name="Title Placeholder 1">
            <a:extLst>
              <a:ext uri="{FF2B5EF4-FFF2-40B4-BE49-F238E27FC236}">
                <a16:creationId xmlns:a16="http://schemas.microsoft.com/office/drawing/2014/main" id="{0E776E84-F54F-3445-8517-0E7B66C3BA9B}"/>
              </a:ext>
            </a:extLst>
          </p:cNvPr>
          <p:cNvSpPr>
            <a:spLocks noGrp="1"/>
          </p:cNvSpPr>
          <p:nvPr>
            <p:ph type="title"/>
          </p:nvPr>
        </p:nvSpPr>
        <p:spPr>
          <a:xfrm>
            <a:off x="468314" y="586267"/>
            <a:ext cx="11264900" cy="861533"/>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
        <p:nvSpPr>
          <p:cNvPr id="8" name="Content Placeholder 2"/>
          <p:cNvSpPr>
            <a:spLocks noGrp="1"/>
          </p:cNvSpPr>
          <p:nvPr>
            <p:ph sz="half" idx="11" hasCustomPrompt="1"/>
          </p:nvPr>
        </p:nvSpPr>
        <p:spPr>
          <a:xfrm>
            <a:off x="6100764" y="1914246"/>
            <a:ext cx="5102052" cy="4010377"/>
          </a:xfrm>
          <a:prstGeom prst="rect">
            <a:avLst/>
          </a:prstGeom>
        </p:spPr>
        <p:txBody>
          <a:bodyPr/>
          <a:lstStyle>
            <a:lvl1pPr marL="342900" indent="-182880">
              <a:spcBef>
                <a:spcPts val="0"/>
              </a:spcBef>
              <a:spcAft>
                <a:spcPts val="600"/>
              </a:spcAft>
              <a:buFont typeface="Arial"/>
              <a:buChar char="•"/>
              <a:defRPr sz="2800">
                <a:solidFill>
                  <a:schemeClr val="tx1"/>
                </a:solidFill>
              </a:defRPr>
            </a:lvl1pPr>
            <a:lvl2pPr marL="742950" indent="-182880">
              <a:spcBef>
                <a:spcPts val="0"/>
              </a:spcBef>
              <a:spcAft>
                <a:spcPts val="600"/>
              </a:spcAft>
              <a:buFont typeface="Arial" panose="020B0604020202020204" pitchFamily="34" charset="0"/>
              <a:buChar char="‒"/>
              <a:defRPr sz="2400">
                <a:solidFill>
                  <a:schemeClr val="tx1"/>
                </a:solidFill>
              </a:defRPr>
            </a:lvl2pPr>
            <a:lvl3pPr marL="1143000" indent="-182880">
              <a:spcBef>
                <a:spcPts val="0"/>
              </a:spcBef>
              <a:spcAft>
                <a:spcPts val="600"/>
              </a:spcAft>
              <a:buFont typeface="Arial"/>
              <a:buChar char="•"/>
              <a:defRPr sz="2000">
                <a:solidFill>
                  <a:schemeClr val="tx1"/>
                </a:solidFill>
              </a:defRPr>
            </a:lvl3pPr>
            <a:lvl4pPr marL="1600200" indent="-182880">
              <a:spcBef>
                <a:spcPts val="0"/>
              </a:spcBef>
              <a:spcAft>
                <a:spcPts val="600"/>
              </a:spcAft>
              <a:buFont typeface="Arial" panose="020B0604020202020204" pitchFamily="34" charset="0"/>
              <a:buChar char="‒"/>
              <a:defRPr sz="1800">
                <a:solidFill>
                  <a:schemeClr val="tx1"/>
                </a:solidFill>
              </a:defRPr>
            </a:lvl4pPr>
            <a:lvl5pPr marL="2057400" indent="-182880">
              <a:spcBef>
                <a:spcPts val="0"/>
              </a:spcBef>
              <a:spcAft>
                <a:spcPts val="600"/>
              </a:spcAft>
              <a:buFont typeface="Arial"/>
              <a:buChar cha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Tree>
    <p:extLst>
      <p:ext uri="{BB962C8B-B14F-4D97-AF65-F5344CB8AC3E}">
        <p14:creationId xmlns:p14="http://schemas.microsoft.com/office/powerpoint/2010/main" val="3249906374"/>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3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892090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Default with Figure #">
    <p:spTree>
      <p:nvGrpSpPr>
        <p:cNvPr id="1" name=""/>
        <p:cNvGrpSpPr/>
        <p:nvPr/>
      </p:nvGrpSpPr>
      <p:grpSpPr>
        <a:xfrm>
          <a:off x="0" y="0"/>
          <a:ext cx="0" cy="0"/>
          <a:chOff x="0" y="0"/>
          <a:chExt cx="0" cy="0"/>
        </a:xfrm>
      </p:grpSpPr>
      <p:sp>
        <p:nvSpPr>
          <p:cNvPr id="3" name="Content Placeholder 2"/>
          <p:cNvSpPr>
            <a:spLocks noGrp="1"/>
          </p:cNvSpPr>
          <p:nvPr>
            <p:ph idx="1"/>
          </p:nvPr>
        </p:nvSpPr>
        <p:spPr>
          <a:xfrm>
            <a:off x="463841" y="1912979"/>
            <a:ext cx="11269371" cy="3824866"/>
          </a:xfrm>
          <a:prstGeom prst="rect">
            <a:avLst/>
          </a:prstGeom>
        </p:spPr>
        <p:txBody>
          <a:bodyPr/>
          <a:lstStyle>
            <a:lvl1pPr marL="160020" indent="0">
              <a:spcBef>
                <a:spcPts val="0"/>
              </a:spcBef>
              <a:spcAft>
                <a:spcPts val="600"/>
              </a:spcAft>
              <a:buFont typeface="Arial"/>
              <a:buNone/>
              <a:defRPr>
                <a:solidFill>
                  <a:schemeClr val="tx1"/>
                </a:solidFill>
              </a:defRPr>
            </a:lvl1pPr>
            <a:lvl2pPr marL="742950" indent="-182880">
              <a:spcBef>
                <a:spcPts val="0"/>
              </a:spcBef>
              <a:spcAft>
                <a:spcPts val="600"/>
              </a:spcAft>
              <a:buFont typeface="Arial"/>
              <a:buChar char="•"/>
              <a:defRPr/>
            </a:lvl2pPr>
            <a:lvl3pPr marL="1143000" indent="-182880">
              <a:spcBef>
                <a:spcPts val="0"/>
              </a:spcBef>
              <a:spcAft>
                <a:spcPts val="600"/>
              </a:spcAft>
              <a:buFont typeface="Arial"/>
              <a:buChar char="•"/>
              <a:defRPr/>
            </a:lvl3pPr>
            <a:lvl4pPr marL="1600200" indent="-182880">
              <a:spcBef>
                <a:spcPts val="0"/>
              </a:spcBef>
              <a:spcAft>
                <a:spcPts val="600"/>
              </a:spcAft>
              <a:buFont typeface="Arial"/>
              <a:buChar char="•"/>
              <a:defRPr/>
            </a:lvl4pPr>
            <a:lvl5pPr marL="2057400" indent="-182880">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468312" y="6068533"/>
            <a:ext cx="10240087" cy="686761"/>
          </a:xfrm>
          <a:prstGeom prst="rect">
            <a:avLst/>
          </a:prstGeom>
        </p:spPr>
        <p:txBody>
          <a:bodyPr/>
          <a:lstStyle>
            <a:lvl1pPr marL="0" indent="0">
              <a:buNone/>
              <a:defRPr sz="1200">
                <a:solidFill>
                  <a:schemeClr val="tx1"/>
                </a:solidFill>
              </a:defRPr>
            </a:lvl1pPr>
          </a:lstStyle>
          <a:p>
            <a:pPr lvl="0"/>
            <a:r>
              <a:rPr lang="en-US" dirty="0"/>
              <a:t>Insert Source Here</a:t>
            </a:r>
          </a:p>
        </p:txBody>
      </p:sp>
      <p:sp>
        <p:nvSpPr>
          <p:cNvPr id="8" name="Title Placeholder 1">
            <a:extLst>
              <a:ext uri="{FF2B5EF4-FFF2-40B4-BE49-F238E27FC236}">
                <a16:creationId xmlns:a16="http://schemas.microsoft.com/office/drawing/2014/main" id="{FB4E8EC0-9E51-1B4B-8B5B-6438FF732335}"/>
              </a:ext>
            </a:extLst>
          </p:cNvPr>
          <p:cNvSpPr>
            <a:spLocks noGrp="1"/>
          </p:cNvSpPr>
          <p:nvPr>
            <p:ph type="title"/>
          </p:nvPr>
        </p:nvSpPr>
        <p:spPr>
          <a:xfrm>
            <a:off x="468314" y="587665"/>
            <a:ext cx="11264900" cy="860136"/>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
        <p:nvSpPr>
          <p:cNvPr id="9" name="Slide Number Placeholder 3">
            <a:extLst>
              <a:ext uri="{FF2B5EF4-FFF2-40B4-BE49-F238E27FC236}">
                <a16:creationId xmlns:a16="http://schemas.microsoft.com/office/drawing/2014/main" id="{DFC016A1-2979-EC4D-A307-EA0832051FBD}"/>
              </a:ext>
            </a:extLst>
          </p:cNvPr>
          <p:cNvSpPr>
            <a:spLocks noGrp="1"/>
          </p:cNvSpPr>
          <p:nvPr>
            <p:ph type="sldNum" sz="quarter" idx="4"/>
          </p:nvPr>
        </p:nvSpPr>
        <p:spPr>
          <a:xfrm>
            <a:off x="468313" y="131041"/>
            <a:ext cx="2844059" cy="365125"/>
          </a:xfrm>
          <a:prstGeom prst="rect">
            <a:avLst/>
          </a:prstGeom>
        </p:spPr>
        <p:txBody>
          <a:bodyPr/>
          <a:lstStyle>
            <a:lvl1pPr algn="l">
              <a:defRPr sz="1400">
                <a:solidFill>
                  <a:schemeClr val="tx1"/>
                </a:solidFill>
              </a:defRPr>
            </a:lvl1pPr>
          </a:lstStyle>
          <a:p>
            <a:r>
              <a:rPr lang="en-US" dirty="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1249908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Default with Figure #">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63841" y="1904999"/>
            <a:ext cx="11269371" cy="4024867"/>
          </a:xfrm>
          <a:prstGeom prst="rect">
            <a:avLst/>
          </a:prstGeom>
        </p:spPr>
        <p:txBody>
          <a:bodyPr/>
          <a:lstStyle>
            <a:lvl1pPr marL="445770" indent="-285750">
              <a:spcBef>
                <a:spcPts val="0"/>
              </a:spcBef>
              <a:spcAft>
                <a:spcPts val="600"/>
              </a:spcAft>
              <a:buFont typeface="Arial" panose="020B0604020202020204" pitchFamily="34" charset="0"/>
              <a:buChar char="•"/>
              <a:defRPr>
                <a:solidFill>
                  <a:schemeClr val="tx1"/>
                </a:solidFill>
              </a:defRPr>
            </a:lvl1pPr>
            <a:lvl2pPr marL="742950" indent="-182880">
              <a:spcBef>
                <a:spcPts val="0"/>
              </a:spcBef>
              <a:spcAft>
                <a:spcPts val="600"/>
              </a:spcAft>
              <a:buFont typeface="Arial" panose="020B0604020202020204" pitchFamily="34" charset="0"/>
              <a:buChar char="‒"/>
              <a:defRPr>
                <a:solidFill>
                  <a:schemeClr val="tx1"/>
                </a:solidFill>
              </a:defRPr>
            </a:lvl2pPr>
            <a:lvl3pPr marL="1143000" indent="-182880">
              <a:spcBef>
                <a:spcPts val="0"/>
              </a:spcBef>
              <a:spcAft>
                <a:spcPts val="600"/>
              </a:spcAft>
              <a:buFont typeface="Arial"/>
              <a:buChar char="•"/>
              <a:defRPr>
                <a:solidFill>
                  <a:schemeClr val="tx1"/>
                </a:solidFill>
              </a:defRPr>
            </a:lvl3pPr>
            <a:lvl4pPr marL="1600200" indent="-182880">
              <a:spcBef>
                <a:spcPts val="0"/>
              </a:spcBef>
              <a:spcAft>
                <a:spcPts val="600"/>
              </a:spcAft>
              <a:buFont typeface="Arial" panose="020B0604020202020204" pitchFamily="34" charset="0"/>
              <a:buChar char="‒"/>
              <a:defRPr>
                <a:solidFill>
                  <a:schemeClr val="tx1"/>
                </a:solidFill>
              </a:defRPr>
            </a:lvl4pPr>
            <a:lvl5pPr marL="2057400" indent="-182880">
              <a:spcBef>
                <a:spcPts val="0"/>
              </a:spcBef>
              <a:spcAft>
                <a:spcPts val="600"/>
              </a:spcAft>
              <a:buFont typeface="Arial"/>
              <a:buChar char="•"/>
              <a:defRPr/>
            </a:lvl5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endParaRPr lang="en-US" dirty="0"/>
          </a:p>
        </p:txBody>
      </p:sp>
      <p:sp>
        <p:nvSpPr>
          <p:cNvPr id="5" name="Text Placeholder 4"/>
          <p:cNvSpPr>
            <a:spLocks noGrp="1"/>
          </p:cNvSpPr>
          <p:nvPr>
            <p:ph type="body" sz="quarter" idx="10" hasCustomPrompt="1"/>
          </p:nvPr>
        </p:nvSpPr>
        <p:spPr>
          <a:xfrm>
            <a:off x="468312" y="6068533"/>
            <a:ext cx="10240087" cy="686761"/>
          </a:xfrm>
          <a:prstGeom prst="rect">
            <a:avLst/>
          </a:prstGeom>
        </p:spPr>
        <p:txBody>
          <a:bodyPr anchor="b"/>
          <a:lstStyle>
            <a:lvl1pPr marL="0" indent="0">
              <a:buNone/>
              <a:defRPr sz="1200">
                <a:solidFill>
                  <a:schemeClr val="tx1"/>
                </a:solidFill>
              </a:defRPr>
            </a:lvl1pPr>
          </a:lstStyle>
          <a:p>
            <a:pPr lvl="0"/>
            <a:r>
              <a:rPr lang="en-US" dirty="0"/>
              <a:t>Insert Source Here</a:t>
            </a:r>
          </a:p>
        </p:txBody>
      </p:sp>
      <p:sp>
        <p:nvSpPr>
          <p:cNvPr id="8" name="Title Placeholder 1">
            <a:extLst>
              <a:ext uri="{FF2B5EF4-FFF2-40B4-BE49-F238E27FC236}">
                <a16:creationId xmlns:a16="http://schemas.microsoft.com/office/drawing/2014/main" id="{FB4E8EC0-9E51-1B4B-8B5B-6438FF732335}"/>
              </a:ext>
            </a:extLst>
          </p:cNvPr>
          <p:cNvSpPr>
            <a:spLocks noGrp="1"/>
          </p:cNvSpPr>
          <p:nvPr>
            <p:ph type="title"/>
          </p:nvPr>
        </p:nvSpPr>
        <p:spPr>
          <a:xfrm>
            <a:off x="468314" y="587665"/>
            <a:ext cx="11264900" cy="860136"/>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679822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with Figure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68314" y="1586467"/>
            <a:ext cx="5486400" cy="4343400"/>
          </a:xfrm>
          <a:prstGeom prst="rect">
            <a:avLst/>
          </a:prstGeom>
        </p:spPr>
        <p:txBody>
          <a:bodyPr/>
          <a:lstStyle>
            <a:lvl1pPr marL="342900" indent="-182880">
              <a:spcBef>
                <a:spcPts val="0"/>
              </a:spcBef>
              <a:spcAft>
                <a:spcPts val="600"/>
              </a:spcAft>
              <a:buFont typeface="Arial"/>
              <a:buChar char="•"/>
              <a:defRPr sz="2800">
                <a:solidFill>
                  <a:srgbClr val="393D40"/>
                </a:solidFill>
              </a:defRPr>
            </a:lvl1pPr>
            <a:lvl2pPr marL="742950" indent="-182880">
              <a:spcBef>
                <a:spcPts val="0"/>
              </a:spcBef>
              <a:spcAft>
                <a:spcPts val="600"/>
              </a:spcAft>
              <a:buFont typeface="Arial" panose="020B0604020202020204" pitchFamily="34" charset="0"/>
              <a:buChar char="‒"/>
              <a:defRPr sz="2400">
                <a:solidFill>
                  <a:srgbClr val="393D40"/>
                </a:solidFill>
              </a:defRPr>
            </a:lvl2pPr>
            <a:lvl3pPr marL="1143000" indent="-182880">
              <a:spcBef>
                <a:spcPts val="0"/>
              </a:spcBef>
              <a:spcAft>
                <a:spcPts val="600"/>
              </a:spcAft>
              <a:buFont typeface="Arial"/>
              <a:buChar char="•"/>
              <a:defRPr sz="2000">
                <a:solidFill>
                  <a:srgbClr val="393D40"/>
                </a:solidFill>
              </a:defRPr>
            </a:lvl3pPr>
            <a:lvl4pPr marL="1600200" indent="-182880">
              <a:spcBef>
                <a:spcPts val="0"/>
              </a:spcBef>
              <a:spcAft>
                <a:spcPts val="600"/>
              </a:spcAft>
              <a:buFont typeface="Arial" panose="020B0604020202020204" pitchFamily="34" charset="0"/>
              <a:buChar char="‒"/>
              <a:defRPr sz="1800">
                <a:solidFill>
                  <a:srgbClr val="393D40"/>
                </a:solidFill>
              </a:defRPr>
            </a:lvl4pPr>
            <a:lvl5pPr marL="2057400" indent="-182880">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
        <p:nvSpPr>
          <p:cNvPr id="6" name="Text Placeholder 5"/>
          <p:cNvSpPr>
            <a:spLocks noGrp="1"/>
          </p:cNvSpPr>
          <p:nvPr>
            <p:ph type="body" sz="quarter" idx="10" hasCustomPrompt="1"/>
          </p:nvPr>
        </p:nvSpPr>
        <p:spPr>
          <a:xfrm>
            <a:off x="468313" y="6068533"/>
            <a:ext cx="10293447" cy="598311"/>
          </a:xfrm>
          <a:prstGeom prst="rect">
            <a:avLst/>
          </a:prstGeom>
        </p:spPr>
        <p:txBody>
          <a:bodyPr anchor="b"/>
          <a:lstStyle>
            <a:lvl1pPr marL="0" indent="0">
              <a:buNone/>
              <a:defRPr sz="1200" baseline="0">
                <a:solidFill>
                  <a:srgbClr val="393D40"/>
                </a:solidFill>
              </a:defRPr>
            </a:lvl1pPr>
          </a:lstStyle>
          <a:p>
            <a:pPr lvl="0"/>
            <a:r>
              <a:rPr lang="en-US" dirty="0"/>
              <a:t>Insert Source</a:t>
            </a:r>
          </a:p>
        </p:txBody>
      </p:sp>
      <p:sp>
        <p:nvSpPr>
          <p:cNvPr id="9" name="Title Placeholder 1">
            <a:extLst>
              <a:ext uri="{FF2B5EF4-FFF2-40B4-BE49-F238E27FC236}">
                <a16:creationId xmlns:a16="http://schemas.microsoft.com/office/drawing/2014/main" id="{9D663ECE-2525-9049-A44C-56EA831A5443}"/>
              </a:ext>
            </a:extLst>
          </p:cNvPr>
          <p:cNvSpPr>
            <a:spLocks noGrp="1"/>
          </p:cNvSpPr>
          <p:nvPr>
            <p:ph type="title"/>
          </p:nvPr>
        </p:nvSpPr>
        <p:spPr>
          <a:xfrm>
            <a:off x="468314" y="587665"/>
            <a:ext cx="11264900" cy="860136"/>
          </a:xfrm>
          <a:prstGeom prst="rect">
            <a:avLst/>
          </a:prstGeom>
        </p:spPr>
        <p:txBody>
          <a:bodyPr vert="horz" lIns="91440" tIns="45720" rIns="91440" bIns="45720" rtlCol="0" anchor="t">
            <a:noAutofit/>
          </a:bodyPr>
          <a:lstStyle/>
          <a:p>
            <a:r>
              <a:rPr lang="en-US" dirty="0"/>
              <a:t>Click to edit Master title style</a:t>
            </a:r>
          </a:p>
        </p:txBody>
      </p:sp>
      <p:sp>
        <p:nvSpPr>
          <p:cNvPr id="7" name="Content Placeholder 2"/>
          <p:cNvSpPr>
            <a:spLocks noGrp="1"/>
          </p:cNvSpPr>
          <p:nvPr>
            <p:ph sz="half" idx="11" hasCustomPrompt="1"/>
          </p:nvPr>
        </p:nvSpPr>
        <p:spPr>
          <a:xfrm>
            <a:off x="6107113" y="1562100"/>
            <a:ext cx="5626099" cy="4343400"/>
          </a:xfrm>
          <a:prstGeom prst="rect">
            <a:avLst/>
          </a:prstGeom>
        </p:spPr>
        <p:txBody>
          <a:bodyPr/>
          <a:lstStyle>
            <a:lvl1pPr marL="342900" indent="-182880">
              <a:spcBef>
                <a:spcPts val="0"/>
              </a:spcBef>
              <a:spcAft>
                <a:spcPts val="600"/>
              </a:spcAft>
              <a:buFont typeface="Arial"/>
              <a:buChar char="•"/>
              <a:defRPr sz="2800">
                <a:solidFill>
                  <a:srgbClr val="393D40"/>
                </a:solidFill>
              </a:defRPr>
            </a:lvl1pPr>
            <a:lvl2pPr marL="742950" indent="-182880">
              <a:spcBef>
                <a:spcPts val="0"/>
              </a:spcBef>
              <a:spcAft>
                <a:spcPts val="600"/>
              </a:spcAft>
              <a:buFont typeface="Arial" panose="020B0604020202020204" pitchFamily="34" charset="0"/>
              <a:buChar char="‒"/>
              <a:defRPr sz="2400">
                <a:solidFill>
                  <a:srgbClr val="393D40"/>
                </a:solidFill>
              </a:defRPr>
            </a:lvl2pPr>
            <a:lvl3pPr marL="1143000" indent="-182880">
              <a:spcBef>
                <a:spcPts val="0"/>
              </a:spcBef>
              <a:spcAft>
                <a:spcPts val="600"/>
              </a:spcAft>
              <a:buFont typeface="Arial"/>
              <a:buChar char="•"/>
              <a:defRPr sz="2000">
                <a:solidFill>
                  <a:srgbClr val="393D40"/>
                </a:solidFill>
              </a:defRPr>
            </a:lvl3pPr>
            <a:lvl4pPr marL="1600200" indent="-182880">
              <a:spcBef>
                <a:spcPts val="0"/>
              </a:spcBef>
              <a:spcAft>
                <a:spcPts val="600"/>
              </a:spcAft>
              <a:buFont typeface="Arial" panose="020B0604020202020204" pitchFamily="34" charset="0"/>
              <a:buChar char="‒"/>
              <a:defRPr sz="1800">
                <a:solidFill>
                  <a:srgbClr val="393D40"/>
                </a:solidFill>
              </a:defRPr>
            </a:lvl4pPr>
            <a:lvl5pPr marL="2057400" indent="-182880">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Tree>
    <p:extLst>
      <p:ext uri="{BB962C8B-B14F-4D97-AF65-F5344CB8AC3E}">
        <p14:creationId xmlns:p14="http://schemas.microsoft.com/office/powerpoint/2010/main" val="3148897601"/>
      </p:ext>
    </p:extLst>
  </p:cSld>
  <p:clrMapOvr>
    <a:masterClrMapping/>
  </p:clrMapOvr>
  <p:extLst mod="1">
    <p:ext uri="{DCECCB84-F9BA-43D5-87BE-67443E8EF086}">
      <p15:sldGuideLst xmlns:p15="http://schemas.microsoft.com/office/powerpoint/2012/main">
        <p15:guide id="1" orient="horz" pos="2160">
          <p15:clr>
            <a:srgbClr val="FBAE40"/>
          </p15:clr>
        </p15:guide>
        <p15:guide id="2" pos="383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Default with Figure #">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9390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6.jpg"/><Relationship Id="rId5" Type="http://schemas.openxmlformats.org/officeDocument/2006/relationships/theme" Target="../theme/theme3.xml"/><Relationship Id="rId4" Type="http://schemas.openxmlformats.org/officeDocument/2006/relationships/slideLayout" Target="../slideLayouts/slideLayout6.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0.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1" y="0"/>
            <a:ext cx="12188826"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2307154" y="2633307"/>
            <a:ext cx="8397439"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pic>
        <p:nvPicPr>
          <p:cNvPr id="5" name="Picture 4" descr="KFF_Large_K.png"/>
          <p:cNvPicPr>
            <a:picLocks noChangeAspect="1"/>
          </p:cNvPicPr>
          <p:nvPr userDrawn="1"/>
        </p:nvPicPr>
        <p:blipFill rotWithShape="1">
          <a:blip r:embed="rId3">
            <a:extLst>
              <a:ext uri="{28A0092B-C50C-407E-A947-70E740481C1C}">
                <a14:useLocalDpi xmlns:a14="http://schemas.microsoft.com/office/drawing/2010/main" val="0"/>
              </a:ext>
            </a:extLst>
          </a:blip>
          <a:srcRect l="46308"/>
          <a:stretch/>
        </p:blipFill>
        <p:spPr>
          <a:xfrm>
            <a:off x="-1" y="0"/>
            <a:ext cx="3358798" cy="6858000"/>
          </a:xfrm>
          <a:prstGeom prst="rect">
            <a:avLst/>
          </a:prstGeom>
        </p:spPr>
      </p:pic>
      <p:pic>
        <p:nvPicPr>
          <p:cNvPr id="7" name="Picture 6" descr="KFF_Full_Logo_KO.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009099" y="5295540"/>
            <a:ext cx="1184364" cy="786320"/>
          </a:xfrm>
          <a:prstGeom prst="rect">
            <a:avLst/>
          </a:prstGeom>
        </p:spPr>
      </p:pic>
      <p:pic>
        <p:nvPicPr>
          <p:cNvPr id="13" name="Picture 12" descr="KFF_Tagline_KO.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156556" y="6251604"/>
            <a:ext cx="4162012" cy="243326"/>
          </a:xfrm>
          <a:prstGeom prst="rect">
            <a:avLst/>
          </a:prstGeom>
        </p:spPr>
      </p:pic>
    </p:spTree>
    <p:extLst>
      <p:ext uri="{BB962C8B-B14F-4D97-AF65-F5344CB8AC3E}">
        <p14:creationId xmlns:p14="http://schemas.microsoft.com/office/powerpoint/2010/main" val="4151355162"/>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457200" rtl="0" eaLnBrk="1" latinLnBrk="0" hangingPunct="1">
        <a:spcBef>
          <a:spcPct val="0"/>
        </a:spcBef>
        <a:buNone/>
        <a:defRPr sz="4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 y="0"/>
            <a:ext cx="12188826"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KFF_Plate_Tab+Slab6.png"/>
          <p:cNvPicPr>
            <a:picLocks noChangeAspect="1"/>
          </p:cNvPicPr>
          <p:nvPr userDrawn="1"/>
        </p:nvPicPr>
        <p:blipFill rotWithShape="1">
          <a:blip r:embed="rId3">
            <a:extLst>
              <a:ext uri="{28A0092B-C50C-407E-A947-70E740481C1C}">
                <a14:useLocalDpi xmlns:a14="http://schemas.microsoft.com/office/drawing/2010/main" val="0"/>
              </a:ext>
            </a:extLst>
          </a:blip>
          <a:srcRect l="28055"/>
          <a:stretch/>
        </p:blipFill>
        <p:spPr>
          <a:xfrm>
            <a:off x="8376195" y="0"/>
            <a:ext cx="3812630" cy="6858000"/>
          </a:xfrm>
          <a:prstGeom prst="rect">
            <a:avLst/>
          </a:prstGeom>
        </p:spPr>
      </p:pic>
      <p:sp>
        <p:nvSpPr>
          <p:cNvPr id="2" name="Title Placeholder 1"/>
          <p:cNvSpPr>
            <a:spLocks noGrp="1"/>
          </p:cNvSpPr>
          <p:nvPr>
            <p:ph type="title"/>
          </p:nvPr>
        </p:nvSpPr>
        <p:spPr>
          <a:xfrm>
            <a:off x="845605" y="1695882"/>
            <a:ext cx="8397439" cy="844213"/>
          </a:xfrm>
          <a:prstGeom prst="rect">
            <a:avLst/>
          </a:prstGeom>
        </p:spPr>
        <p:txBody>
          <a:bodyPr vert="horz" lIns="91440" tIns="45720" rIns="91440" bIns="45720" rtlCol="0" anchor="t">
            <a:noAutofit/>
          </a:bodyPr>
          <a:lstStyle/>
          <a:p>
            <a:r>
              <a:rPr lang="en-US" dirty="0"/>
              <a:t>Click to edit </a:t>
            </a:r>
            <a:r>
              <a:rPr lang="en-US" dirty="0" smtClean="0"/>
              <a:t>Divider </a:t>
            </a:r>
            <a:r>
              <a:rPr lang="en-US" dirty="0"/>
              <a:t>title style</a:t>
            </a:r>
          </a:p>
        </p:txBody>
      </p:sp>
      <p:pic>
        <p:nvPicPr>
          <p:cNvPr id="11" name="Picture 10" descr="KFF_Plate_Tab+Slab9.png"/>
          <p:cNvPicPr>
            <a:picLocks noChangeAspect="1"/>
          </p:cNvPicPr>
          <p:nvPr userDrawn="1"/>
        </p:nvPicPr>
        <p:blipFill rotWithShape="1">
          <a:blip r:embed="rId4">
            <a:extLst>
              <a:ext uri="{28A0092B-C50C-407E-A947-70E740481C1C}">
                <a14:useLocalDpi xmlns:a14="http://schemas.microsoft.com/office/drawing/2010/main" val="0"/>
              </a:ext>
            </a:extLst>
          </a:blip>
          <a:srcRect r="88613" b="85485"/>
          <a:stretch/>
        </p:blipFill>
        <p:spPr>
          <a:xfrm>
            <a:off x="0" y="0"/>
            <a:ext cx="1028125" cy="1695882"/>
          </a:xfrm>
          <a:prstGeom prst="rect">
            <a:avLst/>
          </a:prstGeom>
        </p:spPr>
      </p:pic>
    </p:spTree>
    <p:extLst>
      <p:ext uri="{BB962C8B-B14F-4D97-AF65-F5344CB8AC3E}">
        <p14:creationId xmlns:p14="http://schemas.microsoft.com/office/powerpoint/2010/main" val="2081134240"/>
      </p:ext>
    </p:extLst>
  </p:cSld>
  <p:clrMap bg1="lt1" tx1="dk1" bg2="lt2" tx2="dk2" accent1="accent1" accent2="accent2" accent3="accent3" accent4="accent4" accent5="accent5" accent6="accent6" hlink="hlink" folHlink="folHlink"/>
  <p:sldLayoutIdLst>
    <p:sldLayoutId id="2147483659" r:id="rId1"/>
  </p:sldLayoutIdLst>
  <p:hf hdr="0" ftr="0" dt="0"/>
  <p:txStyles>
    <p:titleStyle>
      <a:lvl1pPr algn="l" defTabSz="457200" rtl="0" eaLnBrk="1" latinLnBrk="0" hangingPunct="1">
        <a:spcBef>
          <a:spcPct val="0"/>
        </a:spcBef>
        <a:buNone/>
        <a:defRPr sz="4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527" userDrawn="1">
          <p15:clr>
            <a:srgbClr val="F26B43"/>
          </p15:clr>
        </p15:guide>
        <p15:guide id="2" orient="horz" pos="1608"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6247" y="586267"/>
            <a:ext cx="11266966" cy="861533"/>
          </a:xfrm>
          <a:prstGeom prst="rect">
            <a:avLst/>
          </a:prstGeom>
        </p:spPr>
        <p:txBody>
          <a:bodyPr vert="horz" lIns="91440" tIns="45720" rIns="91440" bIns="45720" rtlCol="0" anchor="t">
            <a:noAutofit/>
          </a:bodyPr>
          <a:lstStyle/>
          <a:p>
            <a:r>
              <a:rPr lang="en-US" dirty="0"/>
              <a:t>Click to edit Master title style</a:t>
            </a:r>
          </a:p>
        </p:txBody>
      </p:sp>
      <p:pic>
        <p:nvPicPr>
          <p:cNvPr id="3" name="Picture 2"/>
          <p:cNvPicPr>
            <a:picLocks noChangeAspect="1"/>
          </p:cNvPicPr>
          <p:nvPr userDrawn="1"/>
        </p:nvPicPr>
        <p:blipFill>
          <a:blip r:embed="rId6"/>
          <a:stretch>
            <a:fillRect/>
          </a:stretch>
        </p:blipFill>
        <p:spPr>
          <a:xfrm>
            <a:off x="10905671" y="6072289"/>
            <a:ext cx="831361" cy="551795"/>
          </a:xfrm>
          <a:prstGeom prst="rect">
            <a:avLst/>
          </a:prstGeom>
        </p:spPr>
      </p:pic>
    </p:spTree>
    <p:extLst>
      <p:ext uri="{BB962C8B-B14F-4D97-AF65-F5344CB8AC3E}">
        <p14:creationId xmlns:p14="http://schemas.microsoft.com/office/powerpoint/2010/main" val="3917532297"/>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5" r:id="rId3"/>
    <p:sldLayoutId id="2147483683" r:id="rId4"/>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816" userDrawn="1">
          <p15:clr>
            <a:srgbClr val="F26B43"/>
          </p15:clr>
        </p15:guide>
        <p15:guide id="2" pos="287" userDrawn="1">
          <p15:clr>
            <a:srgbClr val="F26B43"/>
          </p15:clr>
        </p15:guide>
        <p15:guide id="3" pos="7391" userDrawn="1">
          <p15:clr>
            <a:srgbClr val="F26B43"/>
          </p15:clr>
        </p15:guide>
        <p15:guide id="4" orient="horz" pos="984" userDrawn="1">
          <p15:clr>
            <a:srgbClr val="F26B43"/>
          </p15:clr>
        </p15:guide>
        <p15:guide id="5" orient="horz" pos="360" userDrawn="1">
          <p15:clr>
            <a:srgbClr val="F26B43"/>
          </p15:clr>
        </p15:guide>
        <p15:guide id="6" orient="horz" pos="120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314" y="587664"/>
            <a:ext cx="11264900" cy="974435"/>
          </a:xfrm>
          <a:prstGeom prst="rect">
            <a:avLst/>
          </a:prstGeom>
        </p:spPr>
        <p:txBody>
          <a:bodyPr vert="horz" lIns="91440" tIns="45720" rIns="91440" bIns="45720" rtlCol="0" anchor="t">
            <a:noAutofit/>
          </a:bodyPr>
          <a:lstStyle/>
          <a:p>
            <a:r>
              <a:rPr lang="en-US" dirty="0"/>
              <a:t>Click to edit Master title style</a:t>
            </a:r>
          </a:p>
        </p:txBody>
      </p:sp>
      <p:pic>
        <p:nvPicPr>
          <p:cNvPr id="15" name="Picture 14">
            <a:extLst>
              <a:ext uri="{FF2B5EF4-FFF2-40B4-BE49-F238E27FC236}">
                <a16:creationId xmlns:a16="http://schemas.microsoft.com/office/drawing/2014/main" id="{AD0A1D8B-E64A-4D45-A49A-72A56E14E833}"/>
              </a:ext>
            </a:extLst>
          </p:cNvPr>
          <p:cNvPicPr>
            <a:picLocks noChangeAspect="1"/>
          </p:cNvPicPr>
          <p:nvPr userDrawn="1"/>
        </p:nvPicPr>
        <p:blipFill>
          <a:blip r:embed="rId5"/>
          <a:stretch>
            <a:fillRect/>
          </a:stretch>
        </p:blipFill>
        <p:spPr>
          <a:xfrm>
            <a:off x="10905671" y="6072289"/>
            <a:ext cx="831361" cy="551795"/>
          </a:xfrm>
          <a:prstGeom prst="rect">
            <a:avLst/>
          </a:prstGeom>
        </p:spPr>
      </p:pic>
      <p:sp>
        <p:nvSpPr>
          <p:cNvPr id="3" name="Rectangle 2"/>
          <p:cNvSpPr/>
          <p:nvPr userDrawn="1"/>
        </p:nvSpPr>
        <p:spPr>
          <a:xfrm>
            <a:off x="468314" y="203102"/>
            <a:ext cx="4708732" cy="31619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en-US" sz="1400" dirty="0" smtClean="0">
                <a:solidFill>
                  <a:schemeClr val="tx1"/>
                </a:solidFill>
                <a:effectLst/>
              </a:rPr>
              <a:t>Figure </a:t>
            </a:r>
            <a:fld id="{0A525C9C-33A6-4D3C-B3CA-626642866690}" type="slidenum">
              <a:rPr lang="en-US" sz="1400" smtClean="0">
                <a:solidFill>
                  <a:schemeClr val="tx1"/>
                </a:solidFill>
                <a:effectLst/>
              </a:rPr>
              <a:t>‹#›</a:t>
            </a:fld>
            <a:endParaRPr lang="en-US" sz="1400" dirty="0">
              <a:solidFill>
                <a:schemeClr val="tx1"/>
              </a:solidFill>
              <a:effectLst/>
            </a:endParaRPr>
          </a:p>
        </p:txBody>
      </p:sp>
    </p:spTree>
    <p:extLst>
      <p:ext uri="{BB962C8B-B14F-4D97-AF65-F5344CB8AC3E}">
        <p14:creationId xmlns:p14="http://schemas.microsoft.com/office/powerpoint/2010/main" val="2903373210"/>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84" userDrawn="1">
          <p15:clr>
            <a:srgbClr val="F26B43"/>
          </p15:clr>
        </p15:guide>
        <p15:guide id="2" pos="287" userDrawn="1">
          <p15:clr>
            <a:srgbClr val="F26B43"/>
          </p15:clr>
        </p15:guide>
        <p15:guide id="3" orient="horz" pos="3816" userDrawn="1">
          <p15:clr>
            <a:srgbClr val="F26B43"/>
          </p15:clr>
        </p15:guide>
        <p15:guide id="4" pos="7391" userDrawn="1">
          <p15:clr>
            <a:srgbClr val="F26B43"/>
          </p15:clr>
        </p15:guide>
        <p15:guide id="5" orient="horz" pos="360" userDrawn="1">
          <p15:clr>
            <a:srgbClr val="F26B43"/>
          </p15:clr>
        </p15:guide>
        <p15:guide id="6" orient="horz" pos="312" userDrawn="1">
          <p15:clr>
            <a:srgbClr val="F26B43"/>
          </p15:clr>
        </p15:guide>
        <p15:guide id="7" orient="horz" pos="1200"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4667783"/>
      </p:ext>
    </p:extLst>
  </p:cSld>
  <p:clrMap bg1="lt1" tx1="dk1" bg2="lt2" tx2="dk2" accent1="accent1" accent2="accent2" accent3="accent3" accent4="accent4" accent5="accent5" accent6="accent6" hlink="hlink" folHlink="folHlink"/>
  <p:sldLayoutIdLst>
    <p:sldLayoutId id="214748367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64815" y="582133"/>
            <a:ext cx="11268398" cy="865667"/>
          </a:xfrm>
          <a:prstGeom prst="rect">
            <a:avLst/>
          </a:prstGeom>
        </p:spPr>
        <p:txBody>
          <a:bodyPr vert="horz" lIns="91440" tIns="45720" rIns="91440" bIns="45720" rtlCol="0" anchor="t">
            <a:noAutofit/>
          </a:bodyPr>
          <a:lstStyle/>
          <a:p>
            <a:r>
              <a:rPr lang="en-US" dirty="0"/>
              <a:t>Click to edit Master title style</a:t>
            </a:r>
          </a:p>
        </p:txBody>
      </p:sp>
      <p:sp>
        <p:nvSpPr>
          <p:cNvPr id="9" name="Text Placeholder 2"/>
          <p:cNvSpPr>
            <a:spLocks noGrp="1"/>
          </p:cNvSpPr>
          <p:nvPr>
            <p:ph type="body" idx="1"/>
          </p:nvPr>
        </p:nvSpPr>
        <p:spPr>
          <a:xfrm>
            <a:off x="464815" y="1908673"/>
            <a:ext cx="11268398" cy="4091016"/>
          </a:xfrm>
          <a:prstGeom prst="rect">
            <a:avLst/>
          </a:prstGeom>
        </p:spPr>
        <p:txBody>
          <a:bodyPr vert="horz" lIns="91440" tIns="45720" rIns="91440" bIns="45720" rtlCol="0" anchor="t">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64359484"/>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7" userDrawn="1">
          <p15:clr>
            <a:srgbClr val="F26B43"/>
          </p15:clr>
        </p15:guide>
        <p15:guide id="2" pos="7391" userDrawn="1">
          <p15:clr>
            <a:srgbClr val="F26B43"/>
          </p15:clr>
        </p15:guide>
        <p15:guide id="3" orient="horz" pos="984" userDrawn="1">
          <p15:clr>
            <a:srgbClr val="F26B43"/>
          </p15:clr>
        </p15:guide>
        <p15:guide id="4" orient="horz" pos="360" userDrawn="1">
          <p15:clr>
            <a:srgbClr val="F26B43"/>
          </p15:clr>
        </p15:guide>
        <p15:guide id="5" orient="horz" pos="3816" userDrawn="1">
          <p15:clr>
            <a:srgbClr val="F26B43"/>
          </p15:clr>
        </p15:guide>
        <p15:guide id="6" orient="horz" pos="120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Placeholder 15"/>
          <p:cNvSpPr>
            <a:spLocks noGrp="1"/>
          </p:cNvSpPr>
          <p:nvPr>
            <p:ph type="body" sz="quarter" idx="10"/>
          </p:nvPr>
        </p:nvSpPr>
        <p:spPr/>
        <p:txBody>
          <a:bodyPr/>
          <a:lstStyle/>
          <a:p>
            <a:r>
              <a:rPr lang="en-US" sz="800" dirty="0"/>
              <a:t>NOTES: FY13 includes the effects of sequestration. Due to policy conditions put in place by Congress, actual annual contributions are frequently lower than enacted levels (e.g. in each of the years between 2002-2008 and 2017-2019, Congress approved funding for UNFPA, however, the administrations during those periods invoked the Kemp-Kasten Amendment to withhold this </a:t>
            </a:r>
            <a:r>
              <a:rPr lang="en-US" sz="800" dirty="0" smtClean="0"/>
              <a:t>funding; *it </a:t>
            </a:r>
            <a:r>
              <a:rPr lang="en-US" sz="800" dirty="0"/>
              <a:t>is anticipated that the administration will do the same with UNFPA funding for </a:t>
            </a:r>
            <a:r>
              <a:rPr lang="en-US" sz="800" dirty="0" smtClean="0"/>
              <a:t>FY20). </a:t>
            </a:r>
            <a:endParaRPr lang="en-US" sz="800" dirty="0"/>
          </a:p>
          <a:p>
            <a:r>
              <a:rPr lang="en-US" sz="800" dirty="0"/>
              <a:t>SOURCE: </a:t>
            </a:r>
            <a:r>
              <a:rPr lang="en-US" sz="800" dirty="0" smtClean="0"/>
              <a:t>KFF analysis </a:t>
            </a:r>
            <a:r>
              <a:rPr lang="en-US" sz="800" dirty="0"/>
              <a:t>of data from the Office of Management and Budget, Agency Congressional Budget Justifications, Congressional Appropriations Bills, and U.S. Foreign Assistance Dashboard [website], available at: </a:t>
            </a:r>
            <a:r>
              <a:rPr lang="en-US" sz="800" dirty="0" smtClean="0"/>
              <a:t>www.foreignassistance.gov</a:t>
            </a:r>
            <a:endParaRPr lang="en-US" sz="800" dirty="0"/>
          </a:p>
        </p:txBody>
      </p:sp>
      <p:sp>
        <p:nvSpPr>
          <p:cNvPr id="14" name="Title 13"/>
          <p:cNvSpPr>
            <a:spLocks noGrp="1"/>
          </p:cNvSpPr>
          <p:nvPr>
            <p:ph type="title"/>
          </p:nvPr>
        </p:nvSpPr>
        <p:spPr/>
        <p:txBody>
          <a:bodyPr/>
          <a:lstStyle/>
          <a:p>
            <a:r>
              <a:rPr lang="en-US" dirty="0"/>
              <a:t>U.S. Funding (Enacted) for the United Nations Population Fund (UNFPA), FY 2001 </a:t>
            </a:r>
            <a:r>
              <a:rPr lang="en-US" dirty="0" smtClean="0"/>
              <a:t>– </a:t>
            </a:r>
            <a:r>
              <a:rPr lang="en-US" dirty="0"/>
              <a:t>FY </a:t>
            </a:r>
            <a:r>
              <a:rPr lang="en-US" dirty="0" smtClean="0"/>
              <a:t>2021 Request</a:t>
            </a:r>
            <a:endParaRPr lang="en-US" dirty="0"/>
          </a:p>
        </p:txBody>
      </p:sp>
      <p:graphicFrame>
        <p:nvGraphicFramePr>
          <p:cNvPr id="17" name="Content Placeholder 5"/>
          <p:cNvGraphicFramePr>
            <a:graphicFrameLocks noGrp="1"/>
          </p:cNvGraphicFramePr>
          <p:nvPr>
            <p:ph idx="1"/>
            <p:extLst>
              <p:ext uri="{D42A27DB-BD31-4B8C-83A1-F6EECF244321}">
                <p14:modId xmlns:p14="http://schemas.microsoft.com/office/powerpoint/2010/main" val="1315680740"/>
              </p:ext>
            </p:extLst>
          </p:nvPr>
        </p:nvGraphicFramePr>
        <p:xfrm>
          <a:off x="463550" y="1912938"/>
          <a:ext cx="11269663" cy="4155595"/>
        </p:xfrm>
        <a:graphic>
          <a:graphicData uri="http://schemas.openxmlformats.org/drawingml/2006/chart">
            <c:chart xmlns:c="http://schemas.openxmlformats.org/drawingml/2006/chart" xmlns:r="http://schemas.openxmlformats.org/officeDocument/2006/relationships" r:id="rId2"/>
          </a:graphicData>
        </a:graphic>
      </p:graphicFrame>
      <p:sp>
        <p:nvSpPr>
          <p:cNvPr id="19" name="TextBox 18"/>
          <p:cNvSpPr txBox="1"/>
          <p:nvPr/>
        </p:nvSpPr>
        <p:spPr>
          <a:xfrm>
            <a:off x="468314" y="1922148"/>
            <a:ext cx="1058302" cy="307777"/>
          </a:xfrm>
          <a:prstGeom prst="rect">
            <a:avLst/>
          </a:prstGeom>
          <a:noFill/>
        </p:spPr>
        <p:txBody>
          <a:bodyPr wrap="none" rtlCol="0">
            <a:spAutoFit/>
          </a:bodyPr>
          <a:lstStyle/>
          <a:p>
            <a:pPr algn="ctr"/>
            <a:r>
              <a:rPr lang="en-US" sz="1400" b="1" i="1" dirty="0">
                <a:solidFill>
                  <a:srgbClr val="323A45"/>
                </a:solidFill>
                <a:cs typeface="Meta Offc Pro"/>
              </a:rPr>
              <a:t>In Millions</a:t>
            </a:r>
          </a:p>
        </p:txBody>
      </p:sp>
    </p:spTree>
    <p:extLst>
      <p:ext uri="{BB962C8B-B14F-4D97-AF65-F5344CB8AC3E}">
        <p14:creationId xmlns:p14="http://schemas.microsoft.com/office/powerpoint/2010/main" val="2425375682"/>
      </p:ext>
    </p:extLst>
  </p:cSld>
  <p:clrMapOvr>
    <a:masterClrMapping/>
  </p:clrMapOvr>
</p:sld>
</file>

<file path=ppt/theme/theme1.xml><?xml version="1.0" encoding="utf-8"?>
<a:theme xmlns:a="http://schemas.openxmlformats.org/drawingml/2006/main" name="Title Slide">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D59B5DE3-BA9B-4D93-A671-46F756375ACA}"/>
    </a:ext>
  </a:extLst>
</a:theme>
</file>

<file path=ppt/theme/theme2.xml><?xml version="1.0" encoding="utf-8"?>
<a:theme xmlns:a="http://schemas.openxmlformats.org/drawingml/2006/main" name="Divider">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A6A94B30-0B12-4970-829E-C473662236D2}"/>
    </a:ext>
  </a:extLst>
</a:theme>
</file>

<file path=ppt/theme/theme3.xml><?xml version="1.0" encoding="utf-8"?>
<a:theme xmlns:a="http://schemas.openxmlformats.org/drawingml/2006/main" name="Default no Figure #">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7D2335E5-344E-4860-AB67-719D4BB7EFF1}"/>
    </a:ext>
  </a:extLst>
</a:theme>
</file>

<file path=ppt/theme/theme4.xml><?xml version="1.0" encoding="utf-8"?>
<a:theme xmlns:a="http://schemas.openxmlformats.org/drawingml/2006/main" name="Default with Figure #">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14219C0B-ECF8-479C-90D6-7D02F37F5B13}"/>
    </a:ext>
  </a:extLst>
</a:theme>
</file>

<file path=ppt/theme/theme5.xml><?xml version="1.0" encoding="utf-8"?>
<a:theme xmlns:a="http://schemas.openxmlformats.org/drawingml/2006/main" name="Blank">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sert Your Title Here" id="{9363219B-046F-4355-826F-3534B2EAD5A0}" vid="{187DC01B-F99B-4522-BEAB-98ED8E8C5612}"/>
    </a:ext>
  </a:extLst>
</a:theme>
</file>

<file path=ppt/theme/theme6.xml><?xml version="1.0" encoding="utf-8"?>
<a:theme xmlns:a="http://schemas.openxmlformats.org/drawingml/2006/main" name="Text Slide no Logo">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EB80B7DF-65AA-44CB-A59E-F07B89C6771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2020 KFF PowerPoint Template</Template>
  <TotalTime>1886</TotalTime>
  <Words>139</Words>
  <Application>Microsoft Office PowerPoint</Application>
  <PresentationFormat>Custom</PresentationFormat>
  <Paragraphs>4</Paragraphs>
  <Slides>1</Slides>
  <Notes>0</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vt:i4>
      </vt:variant>
    </vt:vector>
  </HeadingPairs>
  <TitlesOfParts>
    <vt:vector size="10" baseType="lpstr">
      <vt:lpstr>Arial</vt:lpstr>
      <vt:lpstr>Calibri</vt:lpstr>
      <vt:lpstr>Meta Offc Pro</vt:lpstr>
      <vt:lpstr>Title Slide</vt:lpstr>
      <vt:lpstr>Divider</vt:lpstr>
      <vt:lpstr>Default no Figure #</vt:lpstr>
      <vt:lpstr>Default with Figure #</vt:lpstr>
      <vt:lpstr>Blank</vt:lpstr>
      <vt:lpstr>Text Slide no Logo</vt:lpstr>
      <vt:lpstr>U.S. Funding (Enacted) for the United Nations Population Fund (UNFPA), FY 2001 – FY 2021 Request</vt:lpstr>
    </vt:vector>
  </TitlesOfParts>
  <Company>HERMES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Global Health Budget Slideshow, FY2020</dc:title>
  <dc:creator>Stephanie Oum</dc:creator>
  <cp:lastModifiedBy>Stephanie Oum</cp:lastModifiedBy>
  <cp:revision>44</cp:revision>
  <cp:lastPrinted>2019-08-19T22:27:15Z</cp:lastPrinted>
  <dcterms:created xsi:type="dcterms:W3CDTF">2020-01-17T19:32:33Z</dcterms:created>
  <dcterms:modified xsi:type="dcterms:W3CDTF">2020-03-27T17:11:24Z</dcterms:modified>
</cp:coreProperties>
</file>