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4"/>
    <p:sldMasterId id="2147483658" r:id="rId5"/>
    <p:sldMasterId id="2147483648" r:id="rId6"/>
    <p:sldMasterId id="2147483679" r:id="rId7"/>
    <p:sldMasterId id="2147483683" r:id="rId8"/>
    <p:sldMasterId id="2147483677" r:id="rId9"/>
    <p:sldMasterId id="2147483662" r:id="rId10"/>
    <p:sldMasterId id="2147483674" r:id="rId11"/>
  </p:sldMasterIdLst>
  <p:notesMasterIdLst>
    <p:notesMasterId r:id="rId19"/>
  </p:notesMasterIdLst>
  <p:handoutMasterIdLst>
    <p:handoutMasterId r:id="rId20"/>
  </p:handoutMasterIdLst>
  <p:sldIdLst>
    <p:sldId id="295" r:id="rId12"/>
    <p:sldId id="296" r:id="rId13"/>
    <p:sldId id="299" r:id="rId14"/>
    <p:sldId id="300" r:id="rId15"/>
    <p:sldId id="302" r:id="rId16"/>
    <p:sldId id="303" r:id="rId17"/>
    <p:sldId id="304" r:id="rId18"/>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3D40"/>
    <a:srgbClr val="DBDBDB"/>
    <a:srgbClr val="555659"/>
    <a:srgbClr val="FDCD05"/>
    <a:srgbClr val="0E3B5E"/>
    <a:srgbClr val="F5F2F2"/>
    <a:srgbClr val="CCD7E8"/>
    <a:srgbClr val="809DCB"/>
    <a:srgbClr val="0B5FB1"/>
    <a:srgbClr val="0076C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napToObjects="1" showGuides="1">
      <p:cViewPr varScale="1">
        <p:scale>
          <a:sx n="113" d="100"/>
          <a:sy n="113" d="100"/>
        </p:scale>
        <p:origin x="822" y="114"/>
      </p:cViewPr>
      <p:guideLst/>
    </p:cSldViewPr>
  </p:slideViewPr>
  <p:notesTextViewPr>
    <p:cViewPr>
      <p:scale>
        <a:sx n="100" d="100"/>
        <a:sy n="100" d="100"/>
      </p:scale>
      <p:origin x="0" y="0"/>
    </p:cViewPr>
  </p:notesTextViewPr>
  <p:sorterViewPr>
    <p:cViewPr>
      <p:scale>
        <a:sx n="167" d="100"/>
        <a:sy n="167"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slide" Target="slides/slide7.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theme" Target="theme/theme1.xml"/><Relationship Id="rId10" Type="http://schemas.openxmlformats.org/officeDocument/2006/relationships/slideMaster" Target="slideMasters/slideMaster7.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Combined</c:v>
                </c:pt>
              </c:strCache>
            </c:strRef>
          </c:tx>
          <c:spPr>
            <a:solidFill>
              <a:schemeClr val="accent2"/>
            </a:solidFill>
            <a:ln>
              <a:solidFill>
                <a:schemeClr val="tx1"/>
              </a:solidFill>
            </a:ln>
          </c:spPr>
          <c:invertIfNegative val="0"/>
          <c:dLbls>
            <c:spPr>
              <a:noFill/>
              <a:ln>
                <a:noFill/>
              </a:ln>
              <a:effectLst/>
            </c:spPr>
            <c:txPr>
              <a:bodyPr/>
              <a:lstStyle/>
              <a:p>
                <a:pPr>
                  <a:defRPr sz="12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Bronze</c:v>
                </c:pt>
                <c:pt idx="1">
                  <c:v>Silver</c:v>
                </c:pt>
                <c:pt idx="2">
                  <c:v>Gold</c:v>
                </c:pt>
                <c:pt idx="3">
                  <c:v>Platinum</c:v>
                </c:pt>
              </c:strCache>
            </c:strRef>
          </c:cat>
          <c:val>
            <c:numRef>
              <c:f>Sheet1!$B$2:$B$5</c:f>
              <c:numCache>
                <c:formatCode>0%</c:formatCode>
                <c:ptCount val="4"/>
                <c:pt idx="0">
                  <c:v>0.92</c:v>
                </c:pt>
                <c:pt idx="1">
                  <c:v>0.77</c:v>
                </c:pt>
                <c:pt idx="2">
                  <c:v>0.65</c:v>
                </c:pt>
                <c:pt idx="3">
                  <c:v>0.43</c:v>
                </c:pt>
              </c:numCache>
            </c:numRef>
          </c:val>
          <c:extLst>
            <c:ext xmlns:c16="http://schemas.microsoft.com/office/drawing/2014/chart" uri="{C3380CC4-5D6E-409C-BE32-E72D297353CC}">
              <c16:uniqueId val="{00000000-305B-4873-A6C8-D370987ADB65}"/>
            </c:ext>
          </c:extLst>
        </c:ser>
        <c:ser>
          <c:idx val="1"/>
          <c:order val="1"/>
          <c:tx>
            <c:strRef>
              <c:f>Sheet1!$C$1</c:f>
              <c:strCache>
                <c:ptCount val="1"/>
                <c:pt idx="0">
                  <c:v>Separate</c:v>
                </c:pt>
              </c:strCache>
            </c:strRef>
          </c:tx>
          <c:spPr>
            <a:solidFill>
              <a:schemeClr val="accent5"/>
            </a:solidFill>
            <a:ln>
              <a:solidFill>
                <a:schemeClr val="tx1"/>
              </a:solidFill>
            </a:ln>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Bronze</c:v>
                </c:pt>
                <c:pt idx="1">
                  <c:v>Silver</c:v>
                </c:pt>
                <c:pt idx="2">
                  <c:v>Gold</c:v>
                </c:pt>
                <c:pt idx="3">
                  <c:v>Platinum</c:v>
                </c:pt>
              </c:strCache>
            </c:strRef>
          </c:cat>
          <c:val>
            <c:numRef>
              <c:f>Sheet1!$C$2:$C$5</c:f>
              <c:numCache>
                <c:formatCode>0%</c:formatCode>
                <c:ptCount val="4"/>
                <c:pt idx="0">
                  <c:v>0.08</c:v>
                </c:pt>
                <c:pt idx="1">
                  <c:v>0.23</c:v>
                </c:pt>
                <c:pt idx="2">
                  <c:v>0.35</c:v>
                </c:pt>
                <c:pt idx="3">
                  <c:v>0.56999999999999995</c:v>
                </c:pt>
              </c:numCache>
            </c:numRef>
          </c:val>
          <c:extLst>
            <c:ext xmlns:c16="http://schemas.microsoft.com/office/drawing/2014/chart" uri="{C3380CC4-5D6E-409C-BE32-E72D297353CC}">
              <c16:uniqueId val="{00000001-305B-4873-A6C8-D370987ADB65}"/>
            </c:ext>
          </c:extLst>
        </c:ser>
        <c:dLbls>
          <c:showLegendKey val="0"/>
          <c:showVal val="0"/>
          <c:showCatName val="0"/>
          <c:showSerName val="0"/>
          <c:showPercent val="0"/>
          <c:showBubbleSize val="0"/>
        </c:dLbls>
        <c:gapWidth val="150"/>
        <c:overlap val="100"/>
        <c:axId val="98756864"/>
        <c:axId val="114753536"/>
      </c:barChart>
      <c:catAx>
        <c:axId val="98756864"/>
        <c:scaling>
          <c:orientation val="minMax"/>
        </c:scaling>
        <c:delete val="0"/>
        <c:axPos val="b"/>
        <c:numFmt formatCode="General" sourceLinked="0"/>
        <c:majorTickMark val="out"/>
        <c:minorTickMark val="none"/>
        <c:tickLblPos val="nextTo"/>
        <c:txPr>
          <a:bodyPr/>
          <a:lstStyle/>
          <a:p>
            <a:pPr>
              <a:defRPr sz="1400" b="1"/>
            </a:pPr>
            <a:endParaRPr lang="en-US"/>
          </a:p>
        </c:txPr>
        <c:crossAx val="114753536"/>
        <c:crosses val="autoZero"/>
        <c:auto val="1"/>
        <c:lblAlgn val="ctr"/>
        <c:lblOffset val="100"/>
        <c:noMultiLvlLbl val="0"/>
      </c:catAx>
      <c:valAx>
        <c:axId val="114753536"/>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98756864"/>
        <c:crosses val="autoZero"/>
        <c:crossBetween val="between"/>
      </c:valAx>
    </c:plotArea>
    <c:legend>
      <c:legendPos val="t"/>
      <c:layout>
        <c:manualLayout>
          <c:xMode val="edge"/>
          <c:yMode val="edge"/>
          <c:x val="0.40973141787824535"/>
          <c:y val="0"/>
          <c:w val="0.18053707550971135"/>
          <c:h val="5.9060628073460769E-2"/>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ln>
              <a:solidFill>
                <a:schemeClr val="tx1"/>
              </a:solidFill>
            </a:ln>
          </c:spPr>
          <c:invertIfNegative val="0"/>
          <c:dPt>
            <c:idx val="0"/>
            <c:invertIfNegative val="0"/>
            <c:bubble3D val="0"/>
            <c:spPr>
              <a:solidFill>
                <a:srgbClr val="F79747"/>
              </a:solidFill>
              <a:ln>
                <a:solidFill>
                  <a:schemeClr val="tx1"/>
                </a:solidFill>
              </a:ln>
            </c:spPr>
            <c:extLst>
              <c:ext xmlns:c16="http://schemas.microsoft.com/office/drawing/2014/chart" uri="{C3380CC4-5D6E-409C-BE32-E72D297353CC}">
                <c16:uniqueId val="{00000001-2F6D-4C4E-96DB-44E33B3A4BE3}"/>
              </c:ext>
            </c:extLst>
          </c:dPt>
          <c:dPt>
            <c:idx val="1"/>
            <c:invertIfNegative val="0"/>
            <c:bubble3D val="0"/>
            <c:spPr>
              <a:solidFill>
                <a:schemeClr val="bg1">
                  <a:lumMod val="50000"/>
                </a:schemeClr>
              </a:solidFill>
              <a:ln>
                <a:solidFill>
                  <a:schemeClr val="tx1"/>
                </a:solidFill>
              </a:ln>
            </c:spPr>
            <c:extLst>
              <c:ext xmlns:c16="http://schemas.microsoft.com/office/drawing/2014/chart" uri="{C3380CC4-5D6E-409C-BE32-E72D297353CC}">
                <c16:uniqueId val="{00000003-2F6D-4C4E-96DB-44E33B3A4BE3}"/>
              </c:ext>
            </c:extLst>
          </c:dPt>
          <c:dPt>
            <c:idx val="2"/>
            <c:invertIfNegative val="0"/>
            <c:bubble3D val="0"/>
            <c:spPr>
              <a:solidFill>
                <a:srgbClr val="FEE26A"/>
              </a:solidFill>
              <a:ln>
                <a:solidFill>
                  <a:schemeClr val="tx1"/>
                </a:solidFill>
              </a:ln>
            </c:spPr>
            <c:extLst>
              <c:ext xmlns:c16="http://schemas.microsoft.com/office/drawing/2014/chart" uri="{C3380CC4-5D6E-409C-BE32-E72D297353CC}">
                <c16:uniqueId val="{00000005-2F6D-4C4E-96DB-44E33B3A4BE3}"/>
              </c:ext>
            </c:extLst>
          </c:dPt>
          <c:dPt>
            <c:idx val="3"/>
            <c:invertIfNegative val="0"/>
            <c:bubble3D val="0"/>
            <c:spPr>
              <a:solidFill>
                <a:schemeClr val="bg1">
                  <a:lumMod val="85000"/>
                </a:schemeClr>
              </a:solidFill>
              <a:ln>
                <a:solidFill>
                  <a:schemeClr val="tx1"/>
                </a:solidFill>
              </a:ln>
            </c:spPr>
            <c:extLst>
              <c:ext xmlns:c16="http://schemas.microsoft.com/office/drawing/2014/chart" uri="{C3380CC4-5D6E-409C-BE32-E72D297353CC}">
                <c16:uniqueId val="{00000007-2F6D-4C4E-96DB-44E33B3A4BE3}"/>
              </c:ext>
            </c:extLst>
          </c:dPt>
          <c:dLbls>
            <c:spPr>
              <a:noFill/>
              <a:ln>
                <a:noFill/>
              </a:ln>
              <a:effectLst/>
            </c:spPr>
            <c:txPr>
              <a:bodyPr/>
              <a:lstStyle/>
              <a:p>
                <a:pPr>
                  <a:defRPr sz="1200" b="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Bronze</c:v>
                </c:pt>
                <c:pt idx="1">
                  <c:v>Silver</c:v>
                </c:pt>
                <c:pt idx="2">
                  <c:v>Gold</c:v>
                </c:pt>
                <c:pt idx="3">
                  <c:v>Platinum</c:v>
                </c:pt>
              </c:strCache>
            </c:strRef>
          </c:cat>
          <c:val>
            <c:numRef>
              <c:f>Sheet1!$B$2:$B$5</c:f>
              <c:numCache>
                <c:formatCode>"$"#,##0</c:formatCode>
                <c:ptCount val="4"/>
                <c:pt idx="0">
                  <c:v>6506</c:v>
                </c:pt>
                <c:pt idx="1">
                  <c:v>4544</c:v>
                </c:pt>
                <c:pt idx="2">
                  <c:v>1519</c:v>
                </c:pt>
                <c:pt idx="3">
                  <c:v>28</c:v>
                </c:pt>
              </c:numCache>
            </c:numRef>
          </c:val>
          <c:extLst>
            <c:ext xmlns:c16="http://schemas.microsoft.com/office/drawing/2014/chart" uri="{C3380CC4-5D6E-409C-BE32-E72D297353CC}">
              <c16:uniqueId val="{00000008-2F6D-4C4E-96DB-44E33B3A4BE3}"/>
            </c:ext>
          </c:extLst>
        </c:ser>
        <c:dLbls>
          <c:showLegendKey val="0"/>
          <c:showVal val="0"/>
          <c:showCatName val="0"/>
          <c:showSerName val="0"/>
          <c:showPercent val="0"/>
          <c:showBubbleSize val="0"/>
        </c:dLbls>
        <c:gapWidth val="150"/>
        <c:axId val="44137088"/>
        <c:axId val="44142976"/>
      </c:barChart>
      <c:catAx>
        <c:axId val="44137088"/>
        <c:scaling>
          <c:orientation val="minMax"/>
        </c:scaling>
        <c:delete val="0"/>
        <c:axPos val="b"/>
        <c:numFmt formatCode="General" sourceLinked="0"/>
        <c:majorTickMark val="out"/>
        <c:minorTickMark val="none"/>
        <c:tickLblPos val="nextTo"/>
        <c:txPr>
          <a:bodyPr/>
          <a:lstStyle/>
          <a:p>
            <a:pPr>
              <a:defRPr sz="1400" b="1"/>
            </a:pPr>
            <a:endParaRPr lang="en-US"/>
          </a:p>
        </c:txPr>
        <c:crossAx val="44142976"/>
        <c:crosses val="autoZero"/>
        <c:auto val="1"/>
        <c:lblAlgn val="ctr"/>
        <c:lblOffset val="100"/>
        <c:noMultiLvlLbl val="0"/>
      </c:catAx>
      <c:valAx>
        <c:axId val="44142976"/>
        <c:scaling>
          <c:orientation val="minMax"/>
        </c:scaling>
        <c:delete val="0"/>
        <c:axPos val="l"/>
        <c:majorGridlines>
          <c:spPr>
            <a:ln>
              <a:noFill/>
            </a:ln>
          </c:spPr>
        </c:majorGridlines>
        <c:numFmt formatCode="&quot;$&quot;#,##0" sourceLinked="1"/>
        <c:majorTickMark val="out"/>
        <c:minorTickMark val="none"/>
        <c:tickLblPos val="nextTo"/>
        <c:txPr>
          <a:bodyPr/>
          <a:lstStyle/>
          <a:p>
            <a:pPr>
              <a:defRPr sz="1200"/>
            </a:pPr>
            <a:endParaRPr lang="en-US"/>
          </a:p>
        </c:txPr>
        <c:crossAx val="4413708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ln>
              <a:solidFill>
                <a:schemeClr val="tx1"/>
              </a:solidFill>
            </a:ln>
          </c:spPr>
          <c:invertIfNegative val="0"/>
          <c:dPt>
            <c:idx val="0"/>
            <c:invertIfNegative val="0"/>
            <c:bubble3D val="0"/>
            <c:spPr>
              <a:solidFill>
                <a:srgbClr val="F79747"/>
              </a:solidFill>
              <a:ln>
                <a:solidFill>
                  <a:schemeClr val="tx1"/>
                </a:solidFill>
              </a:ln>
            </c:spPr>
            <c:extLst>
              <c:ext xmlns:c16="http://schemas.microsoft.com/office/drawing/2014/chart" uri="{C3380CC4-5D6E-409C-BE32-E72D297353CC}">
                <c16:uniqueId val="{00000001-16F1-4D1A-BF18-95DDBFAF4CB1}"/>
              </c:ext>
            </c:extLst>
          </c:dPt>
          <c:dPt>
            <c:idx val="1"/>
            <c:invertIfNegative val="0"/>
            <c:bubble3D val="0"/>
            <c:spPr>
              <a:solidFill>
                <a:schemeClr val="bg1">
                  <a:lumMod val="50000"/>
                </a:schemeClr>
              </a:solidFill>
              <a:ln>
                <a:solidFill>
                  <a:schemeClr val="tx1"/>
                </a:solidFill>
              </a:ln>
            </c:spPr>
            <c:extLst>
              <c:ext xmlns:c16="http://schemas.microsoft.com/office/drawing/2014/chart" uri="{C3380CC4-5D6E-409C-BE32-E72D297353CC}">
                <c16:uniqueId val="{00000003-16F1-4D1A-BF18-95DDBFAF4CB1}"/>
              </c:ext>
            </c:extLst>
          </c:dPt>
          <c:dPt>
            <c:idx val="2"/>
            <c:invertIfNegative val="0"/>
            <c:bubble3D val="0"/>
            <c:spPr>
              <a:solidFill>
                <a:srgbClr val="FEE26A"/>
              </a:solidFill>
              <a:ln>
                <a:solidFill>
                  <a:schemeClr val="tx1"/>
                </a:solidFill>
              </a:ln>
            </c:spPr>
            <c:extLst>
              <c:ext xmlns:c16="http://schemas.microsoft.com/office/drawing/2014/chart" uri="{C3380CC4-5D6E-409C-BE32-E72D297353CC}">
                <c16:uniqueId val="{00000005-16F1-4D1A-BF18-95DDBFAF4CB1}"/>
              </c:ext>
            </c:extLst>
          </c:dPt>
          <c:dPt>
            <c:idx val="3"/>
            <c:invertIfNegative val="0"/>
            <c:bubble3D val="0"/>
            <c:spPr>
              <a:solidFill>
                <a:schemeClr val="bg1">
                  <a:lumMod val="85000"/>
                </a:schemeClr>
              </a:solidFill>
              <a:ln>
                <a:solidFill>
                  <a:schemeClr val="tx1"/>
                </a:solidFill>
              </a:ln>
            </c:spPr>
            <c:extLst>
              <c:ext xmlns:c16="http://schemas.microsoft.com/office/drawing/2014/chart" uri="{C3380CC4-5D6E-409C-BE32-E72D297353CC}">
                <c16:uniqueId val="{00000007-16F1-4D1A-BF18-95DDBFAF4CB1}"/>
              </c:ext>
            </c:extLst>
          </c:dPt>
          <c:dLbls>
            <c:spPr>
              <a:noFill/>
              <a:ln>
                <a:noFill/>
              </a:ln>
              <a:effectLst/>
            </c:spPr>
            <c:txPr>
              <a:bodyPr/>
              <a:lstStyle/>
              <a:p>
                <a:pPr>
                  <a:defRPr sz="1200" b="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Bronze</c:v>
                </c:pt>
                <c:pt idx="1">
                  <c:v>Silver</c:v>
                </c:pt>
                <c:pt idx="2">
                  <c:v>Gold</c:v>
                </c:pt>
                <c:pt idx="3">
                  <c:v>Platinum</c:v>
                </c:pt>
              </c:strCache>
            </c:strRef>
          </c:cat>
          <c:val>
            <c:numRef>
              <c:f>Sheet1!$B$2:$B$5</c:f>
              <c:numCache>
                <c:formatCode>"$"#,##0</c:formatCode>
                <c:ptCount val="4"/>
                <c:pt idx="0">
                  <c:v>4683</c:v>
                </c:pt>
                <c:pt idx="1">
                  <c:v>4546</c:v>
                </c:pt>
                <c:pt idx="2">
                  <c:v>1406</c:v>
                </c:pt>
                <c:pt idx="3">
                  <c:v>365</c:v>
                </c:pt>
              </c:numCache>
            </c:numRef>
          </c:val>
          <c:extLst>
            <c:ext xmlns:c16="http://schemas.microsoft.com/office/drawing/2014/chart" uri="{C3380CC4-5D6E-409C-BE32-E72D297353CC}">
              <c16:uniqueId val="{00000008-16F1-4D1A-BF18-95DDBFAF4CB1}"/>
            </c:ext>
          </c:extLst>
        </c:ser>
        <c:dLbls>
          <c:showLegendKey val="0"/>
          <c:showVal val="0"/>
          <c:showCatName val="0"/>
          <c:showSerName val="0"/>
          <c:showPercent val="0"/>
          <c:showBubbleSize val="0"/>
        </c:dLbls>
        <c:gapWidth val="150"/>
        <c:axId val="53540352"/>
        <c:axId val="53541888"/>
      </c:barChart>
      <c:catAx>
        <c:axId val="53540352"/>
        <c:scaling>
          <c:orientation val="minMax"/>
        </c:scaling>
        <c:delete val="0"/>
        <c:axPos val="b"/>
        <c:numFmt formatCode="General" sourceLinked="0"/>
        <c:majorTickMark val="out"/>
        <c:minorTickMark val="none"/>
        <c:tickLblPos val="nextTo"/>
        <c:txPr>
          <a:bodyPr/>
          <a:lstStyle/>
          <a:p>
            <a:pPr>
              <a:defRPr sz="1400" b="1"/>
            </a:pPr>
            <a:endParaRPr lang="en-US"/>
          </a:p>
        </c:txPr>
        <c:crossAx val="53541888"/>
        <c:crosses val="autoZero"/>
        <c:auto val="1"/>
        <c:lblAlgn val="ctr"/>
        <c:lblOffset val="100"/>
        <c:noMultiLvlLbl val="0"/>
      </c:catAx>
      <c:valAx>
        <c:axId val="53541888"/>
        <c:scaling>
          <c:orientation val="minMax"/>
        </c:scaling>
        <c:delete val="0"/>
        <c:axPos val="l"/>
        <c:majorGridlines>
          <c:spPr>
            <a:ln>
              <a:noFill/>
            </a:ln>
          </c:spPr>
        </c:majorGridlines>
        <c:numFmt formatCode="&quot;$&quot;#,##0" sourceLinked="1"/>
        <c:majorTickMark val="out"/>
        <c:minorTickMark val="none"/>
        <c:tickLblPos val="nextTo"/>
        <c:txPr>
          <a:bodyPr/>
          <a:lstStyle/>
          <a:p>
            <a:pPr>
              <a:defRPr sz="1200"/>
            </a:pPr>
            <a:endParaRPr lang="en-US"/>
          </a:p>
        </c:txPr>
        <c:crossAx val="535403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2020</c:v>
                </c:pt>
              </c:strCache>
            </c:strRef>
          </c:tx>
          <c:spPr>
            <a:solidFill>
              <a:schemeClr val="accent2"/>
            </a:solidFill>
            <a:ln>
              <a:solidFill>
                <a:schemeClr val="tx1"/>
              </a:solidFill>
            </a:ln>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Silver with no CSR:
Incomes over 250% of FPL
(over $31,225 for a single individual)</c:v>
                </c:pt>
                <c:pt idx="1">
                  <c:v>Silver, CSR 73% AV: 
Incomes 200%-250% of FPL 
($24,980-$31,225 for a single individual)</c:v>
                </c:pt>
                <c:pt idx="2">
                  <c:v>Silver, CSR 87% AV: 
Incomes 150%-200% of FPL 
($18,735-$24,980 for a single individual)</c:v>
                </c:pt>
                <c:pt idx="3">
                  <c:v>Silver, CSR 94% AV: 
Incomes 100%-150% of FPL 
($12,490-$18,735 for a single individual)</c:v>
                </c:pt>
              </c:strCache>
            </c:strRef>
          </c:cat>
          <c:val>
            <c:numRef>
              <c:f>Sheet1!$B$2:$B$5</c:f>
              <c:numCache>
                <c:formatCode>"$"#,##0</c:formatCode>
                <c:ptCount val="4"/>
                <c:pt idx="0">
                  <c:v>4544</c:v>
                </c:pt>
                <c:pt idx="1">
                  <c:v>3268</c:v>
                </c:pt>
                <c:pt idx="2">
                  <c:v>762</c:v>
                </c:pt>
                <c:pt idx="3">
                  <c:v>209</c:v>
                </c:pt>
              </c:numCache>
            </c:numRef>
          </c:val>
          <c:extLst>
            <c:ext xmlns:c16="http://schemas.microsoft.com/office/drawing/2014/chart" uri="{C3380CC4-5D6E-409C-BE32-E72D297353CC}">
              <c16:uniqueId val="{00000000-7FDB-4236-BA02-FC45DA0BF992}"/>
            </c:ext>
          </c:extLst>
        </c:ser>
        <c:dLbls>
          <c:showLegendKey val="0"/>
          <c:showVal val="0"/>
          <c:showCatName val="0"/>
          <c:showSerName val="0"/>
          <c:showPercent val="0"/>
          <c:showBubbleSize val="0"/>
        </c:dLbls>
        <c:gapWidth val="150"/>
        <c:axId val="150557056"/>
        <c:axId val="150558592"/>
      </c:barChart>
      <c:catAx>
        <c:axId val="150557056"/>
        <c:scaling>
          <c:orientation val="minMax"/>
        </c:scaling>
        <c:delete val="0"/>
        <c:axPos val="b"/>
        <c:numFmt formatCode="General" sourceLinked="0"/>
        <c:majorTickMark val="out"/>
        <c:minorTickMark val="none"/>
        <c:tickLblPos val="nextTo"/>
        <c:txPr>
          <a:bodyPr/>
          <a:lstStyle/>
          <a:p>
            <a:pPr>
              <a:defRPr sz="1200" b="0">
                <a:solidFill>
                  <a:schemeClr val="tx1"/>
                </a:solidFill>
              </a:defRPr>
            </a:pPr>
            <a:endParaRPr lang="en-US"/>
          </a:p>
        </c:txPr>
        <c:crossAx val="150558592"/>
        <c:crosses val="autoZero"/>
        <c:auto val="1"/>
        <c:lblAlgn val="ctr"/>
        <c:lblOffset val="100"/>
        <c:noMultiLvlLbl val="0"/>
      </c:catAx>
      <c:valAx>
        <c:axId val="150558592"/>
        <c:scaling>
          <c:orientation val="minMax"/>
        </c:scaling>
        <c:delete val="0"/>
        <c:axPos val="l"/>
        <c:numFmt formatCode="&quot;$&quot;#,##0" sourceLinked="1"/>
        <c:majorTickMark val="out"/>
        <c:minorTickMark val="none"/>
        <c:tickLblPos val="nextTo"/>
        <c:txPr>
          <a:bodyPr/>
          <a:lstStyle/>
          <a:p>
            <a:pPr>
              <a:defRPr sz="1200"/>
            </a:pPr>
            <a:endParaRPr lang="en-US"/>
          </a:p>
        </c:txPr>
        <c:crossAx val="150557056"/>
        <c:crosses val="autoZero"/>
        <c:crossBetween val="between"/>
      </c:valAx>
    </c:plotArea>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2"/>
            </a:solidFill>
            <a:ln>
              <a:solidFill>
                <a:schemeClr val="tx1"/>
              </a:solidFill>
            </a:ln>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Silver with no CSR:
Incomes over 250% of FPL
(over $31,225 for a single individual)</c:v>
                </c:pt>
                <c:pt idx="1">
                  <c:v>Silver, CSR 73% AV: 
Incomes 200%-250% of FPL 
($24,980-$31,225 for a single individual)</c:v>
                </c:pt>
                <c:pt idx="2">
                  <c:v>Silver, CSR 87% AV: 
Incomes 150%-200% of FPL 
($18,735-$24,980 for a single individual)</c:v>
                </c:pt>
                <c:pt idx="3">
                  <c:v>Silver, CSR 94% AV: 
Incomes 100%-150% of FPL 
($12,490-$18,735 for a single individual)</c:v>
                </c:pt>
              </c:strCache>
            </c:strRef>
          </c:cat>
          <c:val>
            <c:numRef>
              <c:f>Sheet1!$B$2:$B$5</c:f>
              <c:numCache>
                <c:formatCode>"$"#,##0;[Red]"$"#,##0</c:formatCode>
                <c:ptCount val="4"/>
                <c:pt idx="0">
                  <c:v>4546</c:v>
                </c:pt>
                <c:pt idx="1">
                  <c:v>3605</c:v>
                </c:pt>
                <c:pt idx="2">
                  <c:v>785</c:v>
                </c:pt>
                <c:pt idx="3">
                  <c:v>182</c:v>
                </c:pt>
              </c:numCache>
            </c:numRef>
          </c:val>
          <c:extLst>
            <c:ext xmlns:c16="http://schemas.microsoft.com/office/drawing/2014/chart" uri="{C3380CC4-5D6E-409C-BE32-E72D297353CC}">
              <c16:uniqueId val="{00000000-04BB-4204-9F95-C3BE591368D2}"/>
            </c:ext>
          </c:extLst>
        </c:ser>
        <c:dLbls>
          <c:showLegendKey val="0"/>
          <c:showVal val="0"/>
          <c:showCatName val="0"/>
          <c:showSerName val="0"/>
          <c:showPercent val="0"/>
          <c:showBubbleSize val="0"/>
        </c:dLbls>
        <c:gapWidth val="150"/>
        <c:axId val="151889792"/>
        <c:axId val="152445312"/>
      </c:barChart>
      <c:catAx>
        <c:axId val="151889792"/>
        <c:scaling>
          <c:orientation val="minMax"/>
        </c:scaling>
        <c:delete val="0"/>
        <c:axPos val="b"/>
        <c:numFmt formatCode="General" sourceLinked="0"/>
        <c:majorTickMark val="out"/>
        <c:minorTickMark val="none"/>
        <c:tickLblPos val="nextTo"/>
        <c:txPr>
          <a:bodyPr/>
          <a:lstStyle/>
          <a:p>
            <a:pPr>
              <a:defRPr sz="1200" b="0"/>
            </a:pPr>
            <a:endParaRPr lang="en-US"/>
          </a:p>
        </c:txPr>
        <c:crossAx val="152445312"/>
        <c:crosses val="autoZero"/>
        <c:auto val="1"/>
        <c:lblAlgn val="ctr"/>
        <c:lblOffset val="100"/>
        <c:noMultiLvlLbl val="0"/>
      </c:catAx>
      <c:valAx>
        <c:axId val="152445312"/>
        <c:scaling>
          <c:orientation val="minMax"/>
        </c:scaling>
        <c:delete val="0"/>
        <c:axPos val="l"/>
        <c:numFmt formatCode="&quot;$&quot;#,##0;[Red]&quot;$&quot;#,##0" sourceLinked="1"/>
        <c:majorTickMark val="out"/>
        <c:minorTickMark val="none"/>
        <c:tickLblPos val="nextTo"/>
        <c:txPr>
          <a:bodyPr/>
          <a:lstStyle/>
          <a:p>
            <a:pPr>
              <a:defRPr sz="1200"/>
            </a:pPr>
            <a:endParaRPr lang="en-US"/>
          </a:p>
        </c:txPr>
        <c:crossAx val="151889792"/>
        <c:crosses val="autoZero"/>
        <c:crossBetween val="between"/>
      </c:valAx>
    </c:plotArea>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2"/>
            </a:solidFill>
            <a:ln>
              <a:solidFill>
                <a:schemeClr val="tx1"/>
              </a:solidFill>
            </a:ln>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Silver with no CSR:
Incomes over 250% of FPL
(over $31,225 for a single individual)</c:v>
                </c:pt>
                <c:pt idx="1">
                  <c:v>Silver, CSR 73% AV: 
Incomes 200%-250% of FPL 
($24,980-$31,225 for a single individual)</c:v>
                </c:pt>
                <c:pt idx="2">
                  <c:v>Silver, CSR 87% AV: 
Incomes 150%-200% of FPL 
($18,735-$24,980 for a single individual)</c:v>
                </c:pt>
                <c:pt idx="3">
                  <c:v>Silver, CSR 94% AV: 
Incomes 100%-150% of FPL 
($12,490-$18,735 for a single individual)</c:v>
                </c:pt>
              </c:strCache>
            </c:strRef>
          </c:cat>
          <c:val>
            <c:numRef>
              <c:f>Sheet1!$B$2:$B$5</c:f>
              <c:numCache>
                <c:formatCode>"$"#,##0;[Red]"$"#,##0</c:formatCode>
                <c:ptCount val="4"/>
                <c:pt idx="0">
                  <c:v>7735</c:v>
                </c:pt>
                <c:pt idx="1">
                  <c:v>6243</c:v>
                </c:pt>
                <c:pt idx="2">
                  <c:v>2362</c:v>
                </c:pt>
                <c:pt idx="3">
                  <c:v>1187</c:v>
                </c:pt>
              </c:numCache>
            </c:numRef>
          </c:val>
          <c:extLst>
            <c:ext xmlns:c16="http://schemas.microsoft.com/office/drawing/2014/chart" uri="{C3380CC4-5D6E-409C-BE32-E72D297353CC}">
              <c16:uniqueId val="{00000000-04BB-4204-9F95-C3BE591368D2}"/>
            </c:ext>
          </c:extLst>
        </c:ser>
        <c:dLbls>
          <c:showLegendKey val="0"/>
          <c:showVal val="0"/>
          <c:showCatName val="0"/>
          <c:showSerName val="0"/>
          <c:showPercent val="0"/>
          <c:showBubbleSize val="0"/>
        </c:dLbls>
        <c:gapWidth val="150"/>
        <c:axId val="151889792"/>
        <c:axId val="152445312"/>
      </c:barChart>
      <c:catAx>
        <c:axId val="151889792"/>
        <c:scaling>
          <c:orientation val="minMax"/>
        </c:scaling>
        <c:delete val="0"/>
        <c:axPos val="b"/>
        <c:numFmt formatCode="General" sourceLinked="0"/>
        <c:majorTickMark val="out"/>
        <c:minorTickMark val="none"/>
        <c:tickLblPos val="nextTo"/>
        <c:txPr>
          <a:bodyPr/>
          <a:lstStyle/>
          <a:p>
            <a:pPr>
              <a:defRPr sz="1200" b="0"/>
            </a:pPr>
            <a:endParaRPr lang="en-US"/>
          </a:p>
        </c:txPr>
        <c:crossAx val="152445312"/>
        <c:crosses val="autoZero"/>
        <c:auto val="1"/>
        <c:lblAlgn val="ctr"/>
        <c:lblOffset val="100"/>
        <c:noMultiLvlLbl val="0"/>
      </c:catAx>
      <c:valAx>
        <c:axId val="152445312"/>
        <c:scaling>
          <c:orientation val="minMax"/>
        </c:scaling>
        <c:delete val="0"/>
        <c:axPos val="l"/>
        <c:numFmt formatCode="&quot;$&quot;#,##0;[Red]&quot;$&quot;#,##0" sourceLinked="1"/>
        <c:majorTickMark val="out"/>
        <c:minorTickMark val="none"/>
        <c:tickLblPos val="nextTo"/>
        <c:txPr>
          <a:bodyPr/>
          <a:lstStyle/>
          <a:p>
            <a:pPr>
              <a:defRPr sz="1200"/>
            </a:pPr>
            <a:endParaRPr lang="en-US"/>
          </a:p>
        </c:txPr>
        <c:crossAx val="151889792"/>
        <c:crosses val="autoZero"/>
        <c:crossBetween val="between"/>
      </c:valAx>
    </c:plotArea>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C803A8-FD4D-7A4A-8FB4-F095F8E35A7C}" type="datetimeFigureOut">
              <a:rPr lang="en-US" smtClean="0"/>
              <a:t>12/3/2019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647696-CA65-994E-AFC8-84C1B1C30767}" type="slidenum">
              <a:rPr lang="en-US" smtClean="0"/>
              <a:t>‹#›</a:t>
            </a:fld>
            <a:endParaRPr lang="en-US"/>
          </a:p>
        </p:txBody>
      </p:sp>
    </p:spTree>
    <p:extLst>
      <p:ext uri="{BB962C8B-B14F-4D97-AF65-F5344CB8AC3E}">
        <p14:creationId xmlns:p14="http://schemas.microsoft.com/office/powerpoint/2010/main" val="9405156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EE1B25-77F0-3A4C-A1ED-55939924362E}" type="datetimeFigureOut">
              <a:rPr lang="en-US" smtClean="0"/>
              <a:t>12/3/2019</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A6764C-C15E-0340-B95F-B7B37D149921}" type="slidenum">
              <a:rPr lang="en-US" smtClean="0"/>
              <a:t>‹#›</a:t>
            </a:fld>
            <a:endParaRPr lang="en-US"/>
          </a:p>
        </p:txBody>
      </p:sp>
    </p:spTree>
    <p:extLst>
      <p:ext uri="{BB962C8B-B14F-4D97-AF65-F5344CB8AC3E}">
        <p14:creationId xmlns:p14="http://schemas.microsoft.com/office/powerpoint/2010/main" val="360400945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E76084-7007-4F9A-9BF5-85CA96B02EE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7293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47487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19290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21751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09961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88836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33494" y="3140293"/>
            <a:ext cx="6788601" cy="1224225"/>
          </a:xfrm>
          <a:prstGeom prst="rect">
            <a:avLst/>
          </a:prstGeom>
        </p:spPr>
        <p:txBody>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Title Placeholder 1"/>
          <p:cNvSpPr>
            <a:spLocks noGrp="1"/>
          </p:cNvSpPr>
          <p:nvPr>
            <p:ph type="title"/>
          </p:nvPr>
        </p:nvSpPr>
        <p:spPr>
          <a:xfrm>
            <a:off x="2307154" y="2330907"/>
            <a:ext cx="8397439"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spTree>
    <p:extLst>
      <p:ext uri="{BB962C8B-B14F-4D97-AF65-F5344CB8AC3E}">
        <p14:creationId xmlns:p14="http://schemas.microsoft.com/office/powerpoint/2010/main" val="2049154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Default with Figure #">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8988DAF-142A-484D-9CE0-D7263F06AB2F}"/>
              </a:ext>
            </a:extLst>
          </p:cNvPr>
          <p:cNvSpPr>
            <a:spLocks noGrp="1"/>
          </p:cNvSpPr>
          <p:nvPr>
            <p:ph type="sldNum" sz="quarter" idx="4"/>
          </p:nvPr>
        </p:nvSpPr>
        <p:spPr>
          <a:xfrm>
            <a:off x="466246" y="131907"/>
            <a:ext cx="2844059" cy="365125"/>
          </a:xfrm>
          <a:prstGeom prst="rect">
            <a:avLst/>
          </a:prstGeom>
        </p:spPr>
        <p:txBody>
          <a:bodyPr/>
          <a:lstStyle>
            <a:lvl1pPr algn="l">
              <a:defRPr sz="1400">
                <a:solidFill>
                  <a:schemeClr val="tx1"/>
                </a:solidFill>
              </a:defRPr>
            </a:lvl1pPr>
          </a:lstStyle>
          <a:p>
            <a:r>
              <a:rPr lang="en-US"/>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1169390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441" y="1600206"/>
            <a:ext cx="10969943"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4355100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Exhibit #">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849" y="1915643"/>
            <a:ext cx="11274465" cy="3928533"/>
          </a:xfrm>
          <a:prstGeom prst="rect">
            <a:avLst/>
          </a:prstGeom>
        </p:spPr>
        <p:txBody>
          <a:bodyPr/>
          <a:lstStyle>
            <a:lvl1pPr marL="160020" indent="0">
              <a:spcBef>
                <a:spcPts val="0"/>
              </a:spcBef>
              <a:spcAft>
                <a:spcPts val="600"/>
              </a:spcAft>
              <a:buFont typeface="Arial"/>
              <a:buNone/>
              <a:defRPr>
                <a:solidFill>
                  <a:schemeClr val="tx1"/>
                </a:solidFill>
              </a:defRPr>
            </a:lvl1pPr>
            <a:lvl2pPr marL="742950" indent="-182880">
              <a:spcBef>
                <a:spcPts val="0"/>
              </a:spcBef>
              <a:spcAft>
                <a:spcPts val="600"/>
              </a:spcAft>
              <a:buFont typeface="Arial"/>
              <a:buChar char="•"/>
              <a:defRPr/>
            </a:lvl2pPr>
            <a:lvl3pPr marL="1143000" indent="-182880">
              <a:spcBef>
                <a:spcPts val="0"/>
              </a:spcBef>
              <a:spcAft>
                <a:spcPts val="600"/>
              </a:spcAft>
              <a:buFont typeface="Arial"/>
              <a:buChar char="•"/>
              <a:defRPr/>
            </a:lvl3pPr>
            <a:lvl4pPr marL="1600200" indent="-182880">
              <a:spcBef>
                <a:spcPts val="0"/>
              </a:spcBef>
              <a:spcAft>
                <a:spcPts val="600"/>
              </a:spcAft>
              <a:buFont typeface="Arial"/>
              <a:buChar char="•"/>
              <a:defRPr/>
            </a:lvl4pPr>
            <a:lvl5pPr marL="2057400" indent="-182880">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464848" y="6067136"/>
            <a:ext cx="10295515" cy="686761"/>
          </a:xfrm>
          <a:prstGeom prst="rect">
            <a:avLst/>
          </a:prstGeom>
        </p:spPr>
        <p:txBody>
          <a:bodyPr/>
          <a:lstStyle>
            <a:lvl1pPr marL="0" indent="0">
              <a:buNone/>
              <a:defRPr sz="1200">
                <a:solidFill>
                  <a:schemeClr val="tx1"/>
                </a:solidFill>
              </a:defRPr>
            </a:lvl1pPr>
          </a:lstStyle>
          <a:p>
            <a:pPr lvl="0"/>
            <a:r>
              <a:rPr lang="en-US" dirty="0"/>
              <a:t>Insert Source Here</a:t>
            </a:r>
          </a:p>
        </p:txBody>
      </p:sp>
      <p:sp>
        <p:nvSpPr>
          <p:cNvPr id="7" name="Title Placeholder 1">
            <a:extLst>
              <a:ext uri="{FF2B5EF4-FFF2-40B4-BE49-F238E27FC236}">
                <a16:creationId xmlns:a16="http://schemas.microsoft.com/office/drawing/2014/main" id="{6056015F-4D03-A44D-B27D-17D200F2BDC3}"/>
              </a:ext>
            </a:extLst>
          </p:cNvPr>
          <p:cNvSpPr>
            <a:spLocks noGrp="1"/>
          </p:cNvSpPr>
          <p:nvPr>
            <p:ph type="title"/>
          </p:nvPr>
        </p:nvSpPr>
        <p:spPr>
          <a:xfrm>
            <a:off x="468317" y="586267"/>
            <a:ext cx="11270997" cy="861533"/>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8" name="Slide Number Placeholder 3">
            <a:extLst>
              <a:ext uri="{FF2B5EF4-FFF2-40B4-BE49-F238E27FC236}">
                <a16:creationId xmlns:a16="http://schemas.microsoft.com/office/drawing/2014/main" id="{837343B7-26F1-CE4A-9E93-EC2EB9C0421D}"/>
              </a:ext>
            </a:extLst>
          </p:cNvPr>
          <p:cNvSpPr>
            <a:spLocks noGrp="1"/>
          </p:cNvSpPr>
          <p:nvPr>
            <p:ph type="sldNum" sz="quarter" idx="4"/>
          </p:nvPr>
        </p:nvSpPr>
        <p:spPr>
          <a:xfrm>
            <a:off x="468317" y="131041"/>
            <a:ext cx="2844059" cy="365125"/>
          </a:xfrm>
          <a:prstGeom prst="rect">
            <a:avLst/>
          </a:prstGeom>
        </p:spPr>
        <p:txBody>
          <a:bodyPr/>
          <a:lstStyle>
            <a:lvl1pPr algn="l">
              <a:defRPr sz="1400">
                <a:solidFill>
                  <a:schemeClr val="tx1"/>
                </a:solidFill>
              </a:defRPr>
            </a:lvl1pPr>
          </a:lstStyle>
          <a:p>
            <a:r>
              <a:rPr lang="en-US"/>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852438654"/>
      </p:ext>
    </p:extLst>
  </p:cSld>
  <p:clrMapOvr>
    <a:masterClrMapping/>
  </p:clrMapOvr>
  <p:extLst mod="1">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Exhibit #">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684" y="1914245"/>
            <a:ext cx="5102052" cy="4010377"/>
          </a:xfrm>
          <a:prstGeom prst="rect">
            <a:avLst/>
          </a:prstGeom>
        </p:spPr>
        <p:txBody>
          <a:bodyPr/>
          <a:lstStyle>
            <a:lvl1pPr marL="342900" indent="-182880">
              <a:spcBef>
                <a:spcPts val="0"/>
              </a:spcBef>
              <a:spcAft>
                <a:spcPts val="600"/>
              </a:spcAft>
              <a:buFont typeface="Arial"/>
              <a:buChar char="•"/>
              <a:defRPr sz="2800">
                <a:solidFill>
                  <a:schemeClr val="tx1"/>
                </a:solidFill>
              </a:defRPr>
            </a:lvl1pPr>
            <a:lvl2pPr marL="742950" indent="-182880">
              <a:spcBef>
                <a:spcPts val="0"/>
              </a:spcBef>
              <a:spcAft>
                <a:spcPts val="600"/>
              </a:spcAft>
              <a:buFont typeface="Arial"/>
              <a:buChar char="•"/>
              <a:defRPr sz="2400">
                <a:solidFill>
                  <a:schemeClr val="tx1"/>
                </a:solidFill>
              </a:defRPr>
            </a:lvl2pPr>
            <a:lvl3pPr marL="1143000" indent="-182880">
              <a:spcBef>
                <a:spcPts val="0"/>
              </a:spcBef>
              <a:spcAft>
                <a:spcPts val="600"/>
              </a:spcAft>
              <a:buFont typeface="Arial"/>
              <a:buChar char="•"/>
              <a:defRPr sz="2000">
                <a:solidFill>
                  <a:schemeClr val="tx1"/>
                </a:solidFill>
              </a:defRPr>
            </a:lvl3pPr>
            <a:lvl4pPr marL="1600200" indent="-182880">
              <a:spcBef>
                <a:spcPts val="0"/>
              </a:spcBef>
              <a:spcAft>
                <a:spcPts val="600"/>
              </a:spcAft>
              <a:buFont typeface="Arial"/>
              <a:buChar char="•"/>
              <a:defRPr sz="1800">
                <a:solidFill>
                  <a:schemeClr val="tx1"/>
                </a:solidFill>
              </a:defRPr>
            </a:lvl4pPr>
            <a:lvl5pPr marL="2057400" indent="-182880">
              <a:spcBef>
                <a:spcPts val="0"/>
              </a:spcBef>
              <a:spcAft>
                <a:spcPts val="600"/>
              </a:spcAft>
              <a:buFont typeface="Arial"/>
              <a:buChar cha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04684" y="1914245"/>
            <a:ext cx="5212715" cy="4010376"/>
          </a:xfrm>
          <a:prstGeom prst="rect">
            <a:avLst/>
          </a:prstGeom>
        </p:spPr>
        <p:txBody>
          <a:bodyPr/>
          <a:lstStyle>
            <a:lvl1pPr marL="342900" indent="-182880">
              <a:spcBef>
                <a:spcPts val="0"/>
              </a:spcBef>
              <a:spcAft>
                <a:spcPts val="600"/>
              </a:spcAft>
              <a:buFont typeface="Arial"/>
              <a:buChar char="•"/>
              <a:defRPr sz="2800">
                <a:solidFill>
                  <a:schemeClr val="tx1"/>
                </a:solidFill>
              </a:defRPr>
            </a:lvl1pPr>
            <a:lvl2pPr marL="742950" indent="-182880">
              <a:spcBef>
                <a:spcPts val="0"/>
              </a:spcBef>
              <a:spcAft>
                <a:spcPts val="600"/>
              </a:spcAft>
              <a:buFont typeface="Arial"/>
              <a:buChar char="•"/>
              <a:defRPr sz="2400">
                <a:solidFill>
                  <a:schemeClr val="tx1"/>
                </a:solidFill>
              </a:defRPr>
            </a:lvl2pPr>
            <a:lvl3pPr marL="1143000" indent="-182880">
              <a:spcBef>
                <a:spcPts val="0"/>
              </a:spcBef>
              <a:spcAft>
                <a:spcPts val="600"/>
              </a:spcAft>
              <a:buFont typeface="Arial"/>
              <a:buChar char="•"/>
              <a:defRPr sz="2000">
                <a:solidFill>
                  <a:schemeClr val="tx1"/>
                </a:solidFill>
              </a:defRPr>
            </a:lvl3pPr>
            <a:lvl4pPr marL="1600200" indent="-182880">
              <a:spcBef>
                <a:spcPts val="0"/>
              </a:spcBef>
              <a:spcAft>
                <a:spcPts val="600"/>
              </a:spcAft>
              <a:buFont typeface="Arial"/>
              <a:buChar char="•"/>
              <a:defRPr sz="1800">
                <a:solidFill>
                  <a:schemeClr val="tx1"/>
                </a:solidFill>
              </a:defRPr>
            </a:lvl4pPr>
            <a:lvl5pPr marL="2057400" indent="-182880">
              <a:spcBef>
                <a:spcPts val="0"/>
              </a:spcBef>
              <a:spcAft>
                <a:spcPts val="600"/>
              </a:spcAft>
              <a:buFont typeface="Arial"/>
              <a:buChar cha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p:cNvSpPr>
            <a:spLocks noGrp="1"/>
          </p:cNvSpPr>
          <p:nvPr>
            <p:ph type="body" sz="quarter" idx="10" hasCustomPrompt="1"/>
          </p:nvPr>
        </p:nvSpPr>
        <p:spPr>
          <a:xfrm>
            <a:off x="468317" y="6067136"/>
            <a:ext cx="10293443" cy="598311"/>
          </a:xfrm>
          <a:prstGeom prst="rect">
            <a:avLst/>
          </a:prstGeom>
        </p:spPr>
        <p:txBody>
          <a:bodyPr/>
          <a:lstStyle>
            <a:lvl1pPr marL="0" indent="0">
              <a:buNone/>
              <a:defRPr sz="1200" baseline="0">
                <a:solidFill>
                  <a:schemeClr val="tx1"/>
                </a:solidFill>
              </a:defRPr>
            </a:lvl1pPr>
          </a:lstStyle>
          <a:p>
            <a:pPr lvl="0"/>
            <a:r>
              <a:rPr lang="en-US" dirty="0"/>
              <a:t>Insert Source</a:t>
            </a:r>
          </a:p>
        </p:txBody>
      </p:sp>
      <p:sp>
        <p:nvSpPr>
          <p:cNvPr id="10" name="Title Placeholder 1">
            <a:extLst>
              <a:ext uri="{FF2B5EF4-FFF2-40B4-BE49-F238E27FC236}">
                <a16:creationId xmlns:a16="http://schemas.microsoft.com/office/drawing/2014/main" id="{B420BAF0-9E9D-EF45-A67E-381F7B124DFE}"/>
              </a:ext>
            </a:extLst>
          </p:cNvPr>
          <p:cNvSpPr>
            <a:spLocks noGrp="1"/>
          </p:cNvSpPr>
          <p:nvPr>
            <p:ph type="title"/>
          </p:nvPr>
        </p:nvSpPr>
        <p:spPr>
          <a:xfrm>
            <a:off x="468318" y="586267"/>
            <a:ext cx="11264896" cy="861533"/>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11" name="Slide Number Placeholder 3">
            <a:extLst>
              <a:ext uri="{FF2B5EF4-FFF2-40B4-BE49-F238E27FC236}">
                <a16:creationId xmlns:a16="http://schemas.microsoft.com/office/drawing/2014/main" id="{E4D272EB-5F1A-C146-B605-FEC9F167DB53}"/>
              </a:ext>
            </a:extLst>
          </p:cNvPr>
          <p:cNvSpPr>
            <a:spLocks noGrp="1"/>
          </p:cNvSpPr>
          <p:nvPr>
            <p:ph type="sldNum" sz="quarter" idx="4"/>
          </p:nvPr>
        </p:nvSpPr>
        <p:spPr>
          <a:xfrm>
            <a:off x="468317" y="131041"/>
            <a:ext cx="2844059" cy="365125"/>
          </a:xfrm>
          <a:prstGeom prst="rect">
            <a:avLst/>
          </a:prstGeom>
        </p:spPr>
        <p:txBody>
          <a:bodyPr/>
          <a:lstStyle>
            <a:lvl1pPr algn="l">
              <a:defRPr sz="1400">
                <a:solidFill>
                  <a:schemeClr val="tx1"/>
                </a:solidFill>
              </a:defRPr>
            </a:lvl1pPr>
          </a:lstStyle>
          <a:p>
            <a:r>
              <a:rPr lang="en-US"/>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2270890038"/>
      </p:ext>
    </p:extLst>
  </p:cSld>
  <p:clrMapOvr>
    <a:masterClrMapping/>
  </p:clrMapOvr>
  <p:extLst mod="1">
    <p:ext uri="{DCECCB84-F9BA-43D5-87BE-67443E8EF086}">
      <p15:sldGuideLst xmlns:p15="http://schemas.microsoft.com/office/powerpoint/2012/main">
        <p15:guide id="2" pos="3839">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Exhibit #">
    <p:spTree>
      <p:nvGrpSpPr>
        <p:cNvPr id="1" name=""/>
        <p:cNvGrpSpPr/>
        <p:nvPr/>
      </p:nvGrpSpPr>
      <p:grpSpPr>
        <a:xfrm>
          <a:off x="0" y="0"/>
          <a:ext cx="0" cy="0"/>
          <a:chOff x="0" y="0"/>
          <a:chExt cx="0" cy="0"/>
        </a:xfrm>
      </p:grpSpPr>
      <p:sp>
        <p:nvSpPr>
          <p:cNvPr id="3" name="Slide Number Placeholder 3">
            <a:extLst>
              <a:ext uri="{FF2B5EF4-FFF2-40B4-BE49-F238E27FC236}">
                <a16:creationId xmlns:a16="http://schemas.microsoft.com/office/drawing/2014/main" id="{4AD45B79-97EA-5445-B79E-FF7A4DE4683E}"/>
              </a:ext>
            </a:extLst>
          </p:cNvPr>
          <p:cNvSpPr>
            <a:spLocks noGrp="1"/>
          </p:cNvSpPr>
          <p:nvPr>
            <p:ph type="sldNum" sz="quarter" idx="4"/>
          </p:nvPr>
        </p:nvSpPr>
        <p:spPr>
          <a:xfrm>
            <a:off x="468317" y="130175"/>
            <a:ext cx="2844059" cy="365125"/>
          </a:xfrm>
          <a:prstGeom prst="rect">
            <a:avLst/>
          </a:prstGeom>
        </p:spPr>
        <p:txBody>
          <a:bodyPr/>
          <a:lstStyle>
            <a:lvl1pPr algn="l">
              <a:defRPr sz="1400">
                <a:solidFill>
                  <a:schemeClr val="tx1"/>
                </a:solidFill>
              </a:defRPr>
            </a:lvl1pPr>
          </a:lstStyle>
          <a:p>
            <a:r>
              <a:rPr lang="en-US"/>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2066874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26893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5270A08D-6738-C147-B49E-C6DD50DAF28F}"/>
              </a:ext>
            </a:extLst>
          </p:cNvPr>
          <p:cNvSpPr>
            <a:spLocks noGrp="1"/>
          </p:cNvSpPr>
          <p:nvPr>
            <p:ph type="title"/>
          </p:nvPr>
        </p:nvSpPr>
        <p:spPr>
          <a:xfrm>
            <a:off x="464815" y="582133"/>
            <a:ext cx="11268398" cy="865667"/>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5" name="Text Placeholder 2">
            <a:extLst>
              <a:ext uri="{FF2B5EF4-FFF2-40B4-BE49-F238E27FC236}">
                <a16:creationId xmlns:a16="http://schemas.microsoft.com/office/drawing/2014/main" id="{8ABC86AB-6687-354B-8700-0C280FC97041}"/>
              </a:ext>
            </a:extLst>
          </p:cNvPr>
          <p:cNvSpPr>
            <a:spLocks noGrp="1"/>
          </p:cNvSpPr>
          <p:nvPr>
            <p:ph idx="1"/>
          </p:nvPr>
        </p:nvSpPr>
        <p:spPr>
          <a:xfrm>
            <a:off x="464815" y="1908674"/>
            <a:ext cx="11268398" cy="4091016"/>
          </a:xfrm>
          <a:prstGeom prst="rect">
            <a:avLst/>
          </a:prstGeom>
        </p:spPr>
        <p:txBody>
          <a:bodyPr vert="horz" lIns="91440" tIns="45720" rIns="91440" bIns="45720" rtlCol="0" anchor="t">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95668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4513" y="588183"/>
            <a:ext cx="11268700" cy="844213"/>
          </a:xfrm>
          <a:prstGeom prst="rect">
            <a:avLst/>
          </a:prstGeom>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464513" y="1914353"/>
            <a:ext cx="11268700" cy="4274874"/>
          </a:xfrm>
          <a:prstGeom prst="rect">
            <a:avLst/>
          </a:prstGeom>
        </p:spPr>
        <p:txBody>
          <a:bodyPr/>
          <a:lstStyle>
            <a:lvl1pPr marL="342900" indent="-182880">
              <a:spcBef>
                <a:spcPts val="0"/>
              </a:spcBef>
              <a:spcAft>
                <a:spcPts val="600"/>
              </a:spcAft>
              <a:buFont typeface="Arial"/>
              <a:buChar char="•"/>
              <a:defRPr>
                <a:solidFill>
                  <a:schemeClr val="tx1"/>
                </a:solidFill>
              </a:defRPr>
            </a:lvl1pPr>
            <a:lvl2pPr marL="742950" indent="-182880">
              <a:spcBef>
                <a:spcPts val="0"/>
              </a:spcBef>
              <a:spcAft>
                <a:spcPts val="600"/>
              </a:spcAft>
              <a:buFont typeface="Arial"/>
              <a:buChar char="•"/>
              <a:defRPr>
                <a:solidFill>
                  <a:schemeClr val="tx1"/>
                </a:solidFill>
              </a:defRPr>
            </a:lvl2pPr>
            <a:lvl3pPr marL="1143000" indent="-182880">
              <a:spcBef>
                <a:spcPts val="0"/>
              </a:spcBef>
              <a:spcAft>
                <a:spcPts val="600"/>
              </a:spcAft>
              <a:buFont typeface="Arial"/>
              <a:buChar char="•"/>
              <a:defRPr>
                <a:solidFill>
                  <a:schemeClr val="tx1"/>
                </a:solidFill>
              </a:defRPr>
            </a:lvl3pPr>
            <a:lvl4pPr marL="1600200" indent="-182880">
              <a:spcBef>
                <a:spcPts val="0"/>
              </a:spcBef>
              <a:spcAft>
                <a:spcPts val="600"/>
              </a:spcAft>
              <a:buFont typeface="Arial"/>
              <a:buChar char="•"/>
              <a:defRPr>
                <a:solidFill>
                  <a:schemeClr val="tx1"/>
                </a:solidFill>
              </a:defRPr>
            </a:lvl4pPr>
            <a:lvl5pPr marL="2057400" indent="-182880">
              <a:spcBef>
                <a:spcPts val="0"/>
              </a:spcBef>
              <a:spcAft>
                <a:spcPts val="600"/>
              </a:spcAft>
              <a:buFont typeface="Arial"/>
              <a:buChar cha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71365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3250353" y="1295401"/>
            <a:ext cx="8009628"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3250353" y="2424199"/>
            <a:ext cx="5556875" cy="884238"/>
          </a:xfrm>
          <a:prstGeom prst="rect">
            <a:avLst/>
          </a:prstGeom>
        </p:spPr>
        <p:txBody>
          <a:bodyPr vert="horz"/>
          <a:lstStyle>
            <a:lvl1pPr marL="0" indent="0">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3250354" y="3668799"/>
            <a:ext cx="2014498" cy="284362"/>
          </a:xfrm>
          <a:prstGeom prst="rect">
            <a:avLst/>
          </a:prstGeom>
        </p:spPr>
        <p:txBody>
          <a:bodyPr vert="horz"/>
          <a:lstStyle>
            <a:lvl1pPr marL="0" indent="0">
              <a:buFontTx/>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Authors</a:t>
            </a:r>
            <a:endParaRPr lang="en-US" dirty="0"/>
          </a:p>
        </p:txBody>
      </p:sp>
      <p:sp>
        <p:nvSpPr>
          <p:cNvPr id="28" name="Content Placeholder 27"/>
          <p:cNvSpPr>
            <a:spLocks noGrp="1"/>
          </p:cNvSpPr>
          <p:nvPr>
            <p:ph sz="quarter" idx="16" hasCustomPrompt="1"/>
          </p:nvPr>
        </p:nvSpPr>
        <p:spPr>
          <a:xfrm>
            <a:off x="3250353" y="4122032"/>
            <a:ext cx="5015150" cy="849313"/>
          </a:xfrm>
          <a:prstGeom prst="rect">
            <a:avLst/>
          </a:prstGeom>
        </p:spPr>
        <p:txBody>
          <a:bodyPr vert="horz"/>
          <a:lstStyle>
            <a:lvl1pPr marL="0" indent="0">
              <a:buFontTx/>
              <a:buNone/>
              <a:defRPr sz="1200" baseline="0">
                <a:solidFill>
                  <a:schemeClr val="bg1"/>
                </a:solidFill>
                <a:latin typeface="Arial" panose="020B0604020202020204" pitchFamily="34" charset="0"/>
                <a:cs typeface="Arial" panose="020B0604020202020204"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15362098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2" name="Title 1"/>
          <p:cNvSpPr>
            <a:spLocks noGrp="1"/>
          </p:cNvSpPr>
          <p:nvPr>
            <p:ph type="ctrTitle"/>
          </p:nvPr>
        </p:nvSpPr>
        <p:spPr>
          <a:xfrm>
            <a:off x="845525" y="1680183"/>
            <a:ext cx="10360502" cy="1470025"/>
          </a:xfrm>
        </p:spPr>
        <p:txBody>
          <a:bodyPr>
            <a:noAutofit/>
          </a:bodyPr>
          <a:lstStyle>
            <a:lvl1pPr>
              <a:defRPr>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845525" y="2536153"/>
            <a:ext cx="10271125" cy="1752600"/>
          </a:xfrm>
          <a:prstGeom prst="rect">
            <a:avLst/>
          </a:prstGeom>
        </p:spPr>
        <p:txBody>
          <a:bodyPr>
            <a:noAutofit/>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85771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Default">
    <p:spTree>
      <p:nvGrpSpPr>
        <p:cNvPr id="1" name=""/>
        <p:cNvGrpSpPr/>
        <p:nvPr/>
      </p:nvGrpSpPr>
      <p:grpSpPr>
        <a:xfrm>
          <a:off x="0" y="0"/>
          <a:ext cx="0" cy="0"/>
          <a:chOff x="0" y="0"/>
          <a:chExt cx="0" cy="0"/>
        </a:xfrm>
      </p:grpSpPr>
      <p:sp>
        <p:nvSpPr>
          <p:cNvPr id="3" name="Content Placeholder 2"/>
          <p:cNvSpPr>
            <a:spLocks noGrp="1"/>
          </p:cNvSpPr>
          <p:nvPr>
            <p:ph idx="1"/>
          </p:nvPr>
        </p:nvSpPr>
        <p:spPr>
          <a:xfrm>
            <a:off x="466246" y="1915633"/>
            <a:ext cx="11266967" cy="3481966"/>
          </a:xfrm>
          <a:prstGeom prst="rect">
            <a:avLst/>
          </a:prstGeom>
        </p:spPr>
        <p:txBody>
          <a:bodyPr/>
          <a:lstStyle>
            <a:lvl1pPr marL="160020" indent="0">
              <a:spcBef>
                <a:spcPts val="0"/>
              </a:spcBef>
              <a:spcAft>
                <a:spcPts val="600"/>
              </a:spcAft>
              <a:buFont typeface="Arial"/>
              <a:buNone/>
              <a:defRPr>
                <a:solidFill>
                  <a:schemeClr val="tx1"/>
                </a:solidFill>
              </a:defRPr>
            </a:lvl1pPr>
            <a:lvl2pPr marL="742950" indent="-182880">
              <a:spcBef>
                <a:spcPts val="0"/>
              </a:spcBef>
              <a:spcAft>
                <a:spcPts val="600"/>
              </a:spcAft>
              <a:buFont typeface="Arial"/>
              <a:buChar char="•"/>
              <a:defRPr/>
            </a:lvl2pPr>
            <a:lvl3pPr marL="1143000" indent="-182880">
              <a:spcBef>
                <a:spcPts val="0"/>
              </a:spcBef>
              <a:spcAft>
                <a:spcPts val="600"/>
              </a:spcAft>
              <a:buFont typeface="Arial"/>
              <a:buChar char="•"/>
              <a:defRPr/>
            </a:lvl3pPr>
            <a:lvl4pPr marL="1600200" indent="-182880">
              <a:spcBef>
                <a:spcPts val="0"/>
              </a:spcBef>
              <a:spcAft>
                <a:spcPts val="600"/>
              </a:spcAft>
              <a:buFont typeface="Arial"/>
              <a:buChar char="•"/>
              <a:defRPr/>
            </a:lvl4pPr>
            <a:lvl5pPr marL="2057400" indent="-182880">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466246" y="6067136"/>
            <a:ext cx="10295514" cy="686761"/>
          </a:xfrm>
          <a:prstGeom prst="rect">
            <a:avLst/>
          </a:prstGeom>
        </p:spPr>
        <p:txBody>
          <a:bodyPr/>
          <a:lstStyle>
            <a:lvl1pPr marL="0" indent="0">
              <a:buNone/>
              <a:defRPr sz="1200">
                <a:solidFill>
                  <a:schemeClr val="tx1"/>
                </a:solidFill>
              </a:defRPr>
            </a:lvl1pPr>
          </a:lstStyle>
          <a:p>
            <a:pPr lvl="0"/>
            <a:r>
              <a:rPr lang="en-US" dirty="0"/>
              <a:t>Insert Source Here</a:t>
            </a:r>
          </a:p>
        </p:txBody>
      </p:sp>
      <p:sp>
        <p:nvSpPr>
          <p:cNvPr id="6" name="Title Placeholder 1">
            <a:extLst>
              <a:ext uri="{FF2B5EF4-FFF2-40B4-BE49-F238E27FC236}">
                <a16:creationId xmlns:a16="http://schemas.microsoft.com/office/drawing/2014/main" id="{E0C57E2F-108D-BC45-BF44-2F6C065BC1EB}"/>
              </a:ext>
            </a:extLst>
          </p:cNvPr>
          <p:cNvSpPr>
            <a:spLocks noGrp="1"/>
          </p:cNvSpPr>
          <p:nvPr>
            <p:ph type="title"/>
          </p:nvPr>
        </p:nvSpPr>
        <p:spPr>
          <a:xfrm>
            <a:off x="468314" y="586267"/>
            <a:ext cx="11264900" cy="861533"/>
          </a:xfrm>
          <a:prstGeom prst="rect">
            <a:avLst/>
          </a:prstGeom>
        </p:spPr>
        <p:txBody>
          <a:bodyPr vert="horz" lIns="91440" tIns="45720" rIns="91440" bIns="45720" rtlCol="0" anchor="t">
            <a:noAutofit/>
          </a:bodyPr>
          <a:lstStyle/>
          <a:p>
            <a:r>
              <a:rPr lang="en-US" dirty="0"/>
              <a:t>Click to edit Master title style</a:t>
            </a:r>
          </a:p>
        </p:txBody>
      </p:sp>
    </p:spTree>
    <p:extLst>
      <p:ext uri="{BB962C8B-B14F-4D97-AF65-F5344CB8AC3E}">
        <p14:creationId xmlns:p14="http://schemas.microsoft.com/office/powerpoint/2010/main" val="3535087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Defaul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4849" y="1914246"/>
            <a:ext cx="5102052" cy="4010377"/>
          </a:xfrm>
          <a:prstGeom prst="rect">
            <a:avLst/>
          </a:prstGeom>
        </p:spPr>
        <p:txBody>
          <a:bodyPr/>
          <a:lstStyle>
            <a:lvl1pPr marL="342900" indent="-182880">
              <a:spcBef>
                <a:spcPts val="0"/>
              </a:spcBef>
              <a:spcAft>
                <a:spcPts val="600"/>
              </a:spcAft>
              <a:buFont typeface="Arial"/>
              <a:buChar char="•"/>
              <a:defRPr sz="2800">
                <a:solidFill>
                  <a:schemeClr val="tx1"/>
                </a:solidFill>
              </a:defRPr>
            </a:lvl1pPr>
            <a:lvl2pPr marL="742950" indent="-182880">
              <a:spcBef>
                <a:spcPts val="0"/>
              </a:spcBef>
              <a:spcAft>
                <a:spcPts val="600"/>
              </a:spcAft>
              <a:buFont typeface="Arial"/>
              <a:buChar char="•"/>
              <a:defRPr sz="2400">
                <a:solidFill>
                  <a:schemeClr val="tx1"/>
                </a:solidFill>
              </a:defRPr>
            </a:lvl2pPr>
            <a:lvl3pPr marL="1143000" indent="-182880">
              <a:spcBef>
                <a:spcPts val="0"/>
              </a:spcBef>
              <a:spcAft>
                <a:spcPts val="600"/>
              </a:spcAft>
              <a:buFont typeface="Arial"/>
              <a:buChar char="•"/>
              <a:defRPr sz="2000">
                <a:solidFill>
                  <a:schemeClr val="tx1"/>
                </a:solidFill>
              </a:defRPr>
            </a:lvl3pPr>
            <a:lvl4pPr marL="1600200" indent="-182880">
              <a:spcBef>
                <a:spcPts val="0"/>
              </a:spcBef>
              <a:spcAft>
                <a:spcPts val="600"/>
              </a:spcAft>
              <a:buFont typeface="Arial"/>
              <a:buChar char="•"/>
              <a:defRPr sz="1800">
                <a:solidFill>
                  <a:schemeClr val="tx1"/>
                </a:solidFill>
              </a:defRPr>
            </a:lvl4pPr>
            <a:lvl5pPr marL="2057400" indent="-182880">
              <a:spcBef>
                <a:spcPts val="0"/>
              </a:spcBef>
              <a:spcAft>
                <a:spcPts val="600"/>
              </a:spcAft>
              <a:buFont typeface="Arial"/>
              <a:buChar cha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01828" y="1918870"/>
            <a:ext cx="5212715" cy="4010376"/>
          </a:xfrm>
          <a:prstGeom prst="rect">
            <a:avLst/>
          </a:prstGeom>
        </p:spPr>
        <p:txBody>
          <a:bodyPr/>
          <a:lstStyle>
            <a:lvl1pPr marL="342900" indent="-182880">
              <a:spcBef>
                <a:spcPts val="0"/>
              </a:spcBef>
              <a:spcAft>
                <a:spcPts val="600"/>
              </a:spcAft>
              <a:buFont typeface="Arial"/>
              <a:buChar char="•"/>
              <a:defRPr sz="2800">
                <a:solidFill>
                  <a:schemeClr val="tx1"/>
                </a:solidFill>
              </a:defRPr>
            </a:lvl1pPr>
            <a:lvl2pPr marL="742950" indent="-182880">
              <a:spcBef>
                <a:spcPts val="0"/>
              </a:spcBef>
              <a:spcAft>
                <a:spcPts val="600"/>
              </a:spcAft>
              <a:buFont typeface="Arial"/>
              <a:buChar char="•"/>
              <a:defRPr sz="2400">
                <a:solidFill>
                  <a:schemeClr val="tx1"/>
                </a:solidFill>
              </a:defRPr>
            </a:lvl2pPr>
            <a:lvl3pPr marL="1143000" indent="-182880">
              <a:spcBef>
                <a:spcPts val="0"/>
              </a:spcBef>
              <a:spcAft>
                <a:spcPts val="600"/>
              </a:spcAft>
              <a:buFont typeface="Arial"/>
              <a:buChar char="•"/>
              <a:defRPr sz="2000">
                <a:solidFill>
                  <a:schemeClr val="tx1"/>
                </a:solidFill>
              </a:defRPr>
            </a:lvl3pPr>
            <a:lvl4pPr marL="1600200" indent="-182880">
              <a:spcBef>
                <a:spcPts val="0"/>
              </a:spcBef>
              <a:spcAft>
                <a:spcPts val="600"/>
              </a:spcAft>
              <a:buFont typeface="Arial"/>
              <a:buChar char="•"/>
              <a:defRPr sz="1800">
                <a:solidFill>
                  <a:schemeClr val="tx1"/>
                </a:solidFill>
              </a:defRPr>
            </a:lvl4pPr>
            <a:lvl5pPr marL="2057400" indent="-182880">
              <a:spcBef>
                <a:spcPts val="0"/>
              </a:spcBef>
              <a:spcAft>
                <a:spcPts val="600"/>
              </a:spcAft>
              <a:buFont typeface="Arial"/>
              <a:buChar cha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p:cNvSpPr>
            <a:spLocks noGrp="1"/>
          </p:cNvSpPr>
          <p:nvPr>
            <p:ph type="body" sz="quarter" idx="10" hasCustomPrompt="1"/>
          </p:nvPr>
        </p:nvSpPr>
        <p:spPr>
          <a:xfrm>
            <a:off x="470142" y="6067136"/>
            <a:ext cx="10291618" cy="598311"/>
          </a:xfrm>
          <a:prstGeom prst="rect">
            <a:avLst/>
          </a:prstGeom>
        </p:spPr>
        <p:txBody>
          <a:bodyPr/>
          <a:lstStyle>
            <a:lvl1pPr marL="0" indent="0">
              <a:buNone/>
              <a:defRPr sz="1200" baseline="0">
                <a:solidFill>
                  <a:schemeClr val="tx1"/>
                </a:solidFill>
              </a:defRPr>
            </a:lvl1pPr>
          </a:lstStyle>
          <a:p>
            <a:pPr lvl="0"/>
            <a:r>
              <a:rPr lang="en-US" dirty="0"/>
              <a:t>Insert Source</a:t>
            </a:r>
          </a:p>
        </p:txBody>
      </p:sp>
      <p:sp>
        <p:nvSpPr>
          <p:cNvPr id="7" name="Title Placeholder 1">
            <a:extLst>
              <a:ext uri="{FF2B5EF4-FFF2-40B4-BE49-F238E27FC236}">
                <a16:creationId xmlns:a16="http://schemas.microsoft.com/office/drawing/2014/main" id="{0E776E84-F54F-3445-8517-0E7B66C3BA9B}"/>
              </a:ext>
            </a:extLst>
          </p:cNvPr>
          <p:cNvSpPr>
            <a:spLocks noGrp="1"/>
          </p:cNvSpPr>
          <p:nvPr>
            <p:ph type="title"/>
          </p:nvPr>
        </p:nvSpPr>
        <p:spPr>
          <a:xfrm>
            <a:off x="468314" y="586267"/>
            <a:ext cx="11264900" cy="861533"/>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324990637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Default">
    <p:spTree>
      <p:nvGrpSpPr>
        <p:cNvPr id="1" name=""/>
        <p:cNvGrpSpPr/>
        <p:nvPr/>
      </p:nvGrpSpPr>
      <p:grpSpPr>
        <a:xfrm>
          <a:off x="0" y="0"/>
          <a:ext cx="0" cy="0"/>
          <a:chOff x="0" y="0"/>
          <a:chExt cx="0" cy="0"/>
        </a:xfrm>
      </p:grpSpPr>
    </p:spTree>
    <p:extLst>
      <p:ext uri="{BB962C8B-B14F-4D97-AF65-F5344CB8AC3E}">
        <p14:creationId xmlns:p14="http://schemas.microsoft.com/office/powerpoint/2010/main" val="892090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441" y="1600206"/>
            <a:ext cx="10969943"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6321843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Default with Figure #">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841" y="1912979"/>
            <a:ext cx="11269371" cy="3824866"/>
          </a:xfrm>
          <a:prstGeom prst="rect">
            <a:avLst/>
          </a:prstGeom>
        </p:spPr>
        <p:txBody>
          <a:bodyPr/>
          <a:lstStyle>
            <a:lvl1pPr marL="160020" indent="0">
              <a:spcBef>
                <a:spcPts val="0"/>
              </a:spcBef>
              <a:spcAft>
                <a:spcPts val="600"/>
              </a:spcAft>
              <a:buFont typeface="Arial"/>
              <a:buNone/>
              <a:defRPr>
                <a:solidFill>
                  <a:schemeClr val="tx1"/>
                </a:solidFill>
              </a:defRPr>
            </a:lvl1pPr>
            <a:lvl2pPr marL="742950" indent="-182880">
              <a:spcBef>
                <a:spcPts val="0"/>
              </a:spcBef>
              <a:spcAft>
                <a:spcPts val="600"/>
              </a:spcAft>
              <a:buFont typeface="Arial"/>
              <a:buChar char="•"/>
              <a:defRPr/>
            </a:lvl2pPr>
            <a:lvl3pPr marL="1143000" indent="-182880">
              <a:spcBef>
                <a:spcPts val="0"/>
              </a:spcBef>
              <a:spcAft>
                <a:spcPts val="600"/>
              </a:spcAft>
              <a:buFont typeface="Arial"/>
              <a:buChar char="•"/>
              <a:defRPr/>
            </a:lvl3pPr>
            <a:lvl4pPr marL="1600200" indent="-182880">
              <a:spcBef>
                <a:spcPts val="0"/>
              </a:spcBef>
              <a:spcAft>
                <a:spcPts val="600"/>
              </a:spcAft>
              <a:buFont typeface="Arial"/>
              <a:buChar char="•"/>
              <a:defRPr/>
            </a:lvl4pPr>
            <a:lvl5pPr marL="2057400" indent="-182880">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468312" y="6068533"/>
            <a:ext cx="10240087" cy="686761"/>
          </a:xfrm>
          <a:prstGeom prst="rect">
            <a:avLst/>
          </a:prstGeom>
        </p:spPr>
        <p:txBody>
          <a:bodyPr/>
          <a:lstStyle>
            <a:lvl1pPr marL="0" indent="0">
              <a:buNone/>
              <a:defRPr sz="1200">
                <a:solidFill>
                  <a:schemeClr val="tx1"/>
                </a:solidFill>
              </a:defRPr>
            </a:lvl1pPr>
          </a:lstStyle>
          <a:p>
            <a:pPr lvl="0"/>
            <a:r>
              <a:rPr lang="en-US" dirty="0"/>
              <a:t>Insert Source Here</a:t>
            </a:r>
          </a:p>
        </p:txBody>
      </p:sp>
      <p:sp>
        <p:nvSpPr>
          <p:cNvPr id="8" name="Title Placeholder 1">
            <a:extLst>
              <a:ext uri="{FF2B5EF4-FFF2-40B4-BE49-F238E27FC236}">
                <a16:creationId xmlns:a16="http://schemas.microsoft.com/office/drawing/2014/main" id="{FB4E8EC0-9E51-1B4B-8B5B-6438FF732335}"/>
              </a:ext>
            </a:extLst>
          </p:cNvPr>
          <p:cNvSpPr>
            <a:spLocks noGrp="1"/>
          </p:cNvSpPr>
          <p:nvPr>
            <p:ph type="title"/>
          </p:nvPr>
        </p:nvSpPr>
        <p:spPr>
          <a:xfrm>
            <a:off x="468314" y="587665"/>
            <a:ext cx="11264900" cy="860136"/>
          </a:xfrm>
          <a:prstGeom prst="rect">
            <a:avLst/>
          </a:prstGeom>
        </p:spPr>
        <p:txBody>
          <a:bodyPr vert="horz" lIns="91440" tIns="45720" rIns="91440" bIns="45720" rtlCol="0" anchor="t">
            <a:noAutofit/>
          </a:bodyPr>
          <a:lstStyle>
            <a:lvl1pPr>
              <a:defRPr>
                <a:solidFill>
                  <a:schemeClr val="tx1"/>
                </a:solidFill>
              </a:defRPr>
            </a:lvl1pPr>
          </a:lstStyle>
          <a:p>
            <a:r>
              <a:rPr lang="en-US" dirty="0"/>
              <a:t>Click to edit Master title style</a:t>
            </a:r>
          </a:p>
        </p:txBody>
      </p:sp>
      <p:sp>
        <p:nvSpPr>
          <p:cNvPr id="9" name="Slide Number Placeholder 3">
            <a:extLst>
              <a:ext uri="{FF2B5EF4-FFF2-40B4-BE49-F238E27FC236}">
                <a16:creationId xmlns:a16="http://schemas.microsoft.com/office/drawing/2014/main" id="{DFC016A1-2979-EC4D-A307-EA0832051FBD}"/>
              </a:ext>
            </a:extLst>
          </p:cNvPr>
          <p:cNvSpPr>
            <a:spLocks noGrp="1"/>
          </p:cNvSpPr>
          <p:nvPr>
            <p:ph type="sldNum" sz="quarter" idx="4"/>
          </p:nvPr>
        </p:nvSpPr>
        <p:spPr>
          <a:xfrm>
            <a:off x="468313" y="131041"/>
            <a:ext cx="2844059" cy="365125"/>
          </a:xfrm>
          <a:prstGeom prst="rect">
            <a:avLst/>
          </a:prstGeom>
        </p:spPr>
        <p:txBody>
          <a:bodyPr/>
          <a:lstStyle>
            <a:lvl1pPr algn="l">
              <a:defRPr sz="1400">
                <a:solidFill>
                  <a:schemeClr val="tx1"/>
                </a:solidFill>
              </a:defRPr>
            </a:lvl1pPr>
          </a:lstStyle>
          <a:p>
            <a:r>
              <a:rPr lang="en-US"/>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679822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with Figure #">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8313" y="1912974"/>
            <a:ext cx="5102052" cy="4010377"/>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094413" y="1912974"/>
            <a:ext cx="5212715" cy="4010376"/>
          </a:xfrm>
          <a:prstGeom prst="rect">
            <a:avLst/>
          </a:prstGeom>
        </p:spPr>
        <p:txBody>
          <a:bodyPr/>
          <a:lstStyle>
            <a:lvl1pPr marL="342900" indent="-182880">
              <a:spcBef>
                <a:spcPts val="0"/>
              </a:spcBef>
              <a:spcAft>
                <a:spcPts val="600"/>
              </a:spcAft>
              <a:buFont typeface="Arial"/>
              <a:buChar char="•"/>
              <a:defRPr sz="2800">
                <a:solidFill>
                  <a:srgbClr val="393D40"/>
                </a:solidFill>
              </a:defRPr>
            </a:lvl1pPr>
            <a:lvl2pPr marL="742950" indent="-182880">
              <a:spcBef>
                <a:spcPts val="0"/>
              </a:spcBef>
              <a:spcAft>
                <a:spcPts val="600"/>
              </a:spcAft>
              <a:buFont typeface="Arial"/>
              <a:buChar char="•"/>
              <a:defRPr sz="2400">
                <a:solidFill>
                  <a:srgbClr val="393D40"/>
                </a:solidFill>
              </a:defRPr>
            </a:lvl2pPr>
            <a:lvl3pPr marL="1143000" indent="-182880">
              <a:spcBef>
                <a:spcPts val="0"/>
              </a:spcBef>
              <a:spcAft>
                <a:spcPts val="600"/>
              </a:spcAft>
              <a:buFont typeface="Arial"/>
              <a:buChar char="•"/>
              <a:defRPr sz="2000">
                <a:solidFill>
                  <a:srgbClr val="393D40"/>
                </a:solidFill>
              </a:defRPr>
            </a:lvl3pPr>
            <a:lvl4pPr marL="1600200" indent="-182880">
              <a:spcBef>
                <a:spcPts val="0"/>
              </a:spcBef>
              <a:spcAft>
                <a:spcPts val="600"/>
              </a:spcAft>
              <a:buFont typeface="Arial"/>
              <a:buChar char="•"/>
              <a:defRPr sz="1800">
                <a:solidFill>
                  <a:srgbClr val="393D40"/>
                </a:solidFill>
              </a:defRPr>
            </a:lvl4pPr>
            <a:lvl5pPr marL="2057400" indent="-182880">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p:cNvSpPr>
            <a:spLocks noGrp="1"/>
          </p:cNvSpPr>
          <p:nvPr>
            <p:ph type="body" sz="quarter" idx="10" hasCustomPrompt="1"/>
          </p:nvPr>
        </p:nvSpPr>
        <p:spPr>
          <a:xfrm>
            <a:off x="468313" y="6068533"/>
            <a:ext cx="10293447" cy="598311"/>
          </a:xfrm>
          <a:prstGeom prst="rect">
            <a:avLst/>
          </a:prstGeom>
        </p:spPr>
        <p:txBody>
          <a:bodyPr/>
          <a:lstStyle>
            <a:lvl1pPr marL="0" indent="0">
              <a:buNone/>
              <a:defRPr sz="1200" baseline="0">
                <a:solidFill>
                  <a:srgbClr val="393D40"/>
                </a:solidFill>
              </a:defRPr>
            </a:lvl1pPr>
          </a:lstStyle>
          <a:p>
            <a:pPr lvl="0"/>
            <a:r>
              <a:rPr lang="en-US" dirty="0"/>
              <a:t>Insert Source</a:t>
            </a:r>
          </a:p>
        </p:txBody>
      </p:sp>
      <p:sp>
        <p:nvSpPr>
          <p:cNvPr id="9" name="Title Placeholder 1">
            <a:extLst>
              <a:ext uri="{FF2B5EF4-FFF2-40B4-BE49-F238E27FC236}">
                <a16:creationId xmlns:a16="http://schemas.microsoft.com/office/drawing/2014/main" id="{9D663ECE-2525-9049-A44C-56EA831A5443}"/>
              </a:ext>
            </a:extLst>
          </p:cNvPr>
          <p:cNvSpPr>
            <a:spLocks noGrp="1"/>
          </p:cNvSpPr>
          <p:nvPr>
            <p:ph type="title"/>
          </p:nvPr>
        </p:nvSpPr>
        <p:spPr>
          <a:xfrm>
            <a:off x="468314" y="587665"/>
            <a:ext cx="11264900" cy="860136"/>
          </a:xfrm>
          <a:prstGeom prst="rect">
            <a:avLst/>
          </a:prstGeom>
        </p:spPr>
        <p:txBody>
          <a:bodyPr vert="horz" lIns="91440" tIns="45720" rIns="91440" bIns="45720" rtlCol="0" anchor="t">
            <a:noAutofit/>
          </a:bodyPr>
          <a:lstStyle/>
          <a:p>
            <a:r>
              <a:rPr lang="en-US" dirty="0"/>
              <a:t>Click to edit Master title style</a:t>
            </a:r>
          </a:p>
        </p:txBody>
      </p:sp>
      <p:sp>
        <p:nvSpPr>
          <p:cNvPr id="10" name="Slide Number Placeholder 3">
            <a:extLst>
              <a:ext uri="{FF2B5EF4-FFF2-40B4-BE49-F238E27FC236}">
                <a16:creationId xmlns:a16="http://schemas.microsoft.com/office/drawing/2014/main" id="{043E4725-3BC9-6D4A-A938-A693837F381E}"/>
              </a:ext>
            </a:extLst>
          </p:cNvPr>
          <p:cNvSpPr>
            <a:spLocks noGrp="1"/>
          </p:cNvSpPr>
          <p:nvPr>
            <p:ph type="sldNum" sz="quarter" idx="4"/>
          </p:nvPr>
        </p:nvSpPr>
        <p:spPr>
          <a:xfrm>
            <a:off x="466246" y="131907"/>
            <a:ext cx="2844059" cy="365125"/>
          </a:xfrm>
          <a:prstGeom prst="rect">
            <a:avLst/>
          </a:prstGeom>
        </p:spPr>
        <p:txBody>
          <a:bodyPr/>
          <a:lstStyle>
            <a:lvl1pPr algn="l">
              <a:defRPr sz="1400">
                <a:solidFill>
                  <a:srgbClr val="393D40"/>
                </a:solidFill>
              </a:defRPr>
            </a:lvl1pPr>
          </a:lstStyle>
          <a:p>
            <a:r>
              <a:rPr lang="en-US" dirty="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3148897601"/>
      </p:ext>
    </p:extLst>
  </p:cSld>
  <p:clrMapOvr>
    <a:masterClrMapping/>
  </p:clrMapOvr>
  <p:extLst mod="1">
    <p:ext uri="{DCECCB84-F9BA-43D5-87BE-67443E8EF086}">
      <p15:sldGuideLst xmlns:p15="http://schemas.microsoft.com/office/powerpoint/2012/main">
        <p15:guide id="1" orient="horz" pos="2160">
          <p15:clr>
            <a:srgbClr val="FBAE40"/>
          </p15:clr>
        </p15:guide>
        <p15:guide id="2" pos="3839">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6.jpg"/><Relationship Id="rId5" Type="http://schemas.openxmlformats.org/officeDocument/2006/relationships/theme" Target="../theme/theme3.xml"/><Relationship Id="rId4" Type="http://schemas.openxmlformats.org/officeDocument/2006/relationships/slideLayout" Target="../slideLayouts/slideLayout7.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6.jpg"/><Relationship Id="rId5" Type="http://schemas.openxmlformats.org/officeDocument/2006/relationships/theme" Target="../theme/theme4.xml"/><Relationship Id="rId4" Type="http://schemas.openxmlformats.org/officeDocument/2006/relationships/slideLayout" Target="../slideLayouts/slideLayout11.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6.jp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1" y="0"/>
            <a:ext cx="12188826"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2307154" y="2633307"/>
            <a:ext cx="8397439"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pic>
        <p:nvPicPr>
          <p:cNvPr id="5" name="Picture 4" descr="KFF_Large_K.png"/>
          <p:cNvPicPr>
            <a:picLocks noChangeAspect="1"/>
          </p:cNvPicPr>
          <p:nvPr userDrawn="1"/>
        </p:nvPicPr>
        <p:blipFill rotWithShape="1">
          <a:blip r:embed="rId4">
            <a:extLst>
              <a:ext uri="{28A0092B-C50C-407E-A947-70E740481C1C}">
                <a14:useLocalDpi xmlns:a14="http://schemas.microsoft.com/office/drawing/2010/main" val="0"/>
              </a:ext>
            </a:extLst>
          </a:blip>
          <a:srcRect l="46308"/>
          <a:stretch/>
        </p:blipFill>
        <p:spPr>
          <a:xfrm>
            <a:off x="-1" y="0"/>
            <a:ext cx="3358798" cy="6858000"/>
          </a:xfrm>
          <a:prstGeom prst="rect">
            <a:avLst/>
          </a:prstGeom>
        </p:spPr>
      </p:pic>
      <p:pic>
        <p:nvPicPr>
          <p:cNvPr id="7" name="Picture 6" descr="KFF_Full_Logo_K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009099" y="5295540"/>
            <a:ext cx="1184364" cy="786320"/>
          </a:xfrm>
          <a:prstGeom prst="rect">
            <a:avLst/>
          </a:prstGeom>
        </p:spPr>
      </p:pic>
      <p:pic>
        <p:nvPicPr>
          <p:cNvPr id="13" name="Picture 12" descr="KFF_Tagline_KO.png"/>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156556" y="6251604"/>
            <a:ext cx="4162012" cy="243326"/>
          </a:xfrm>
          <a:prstGeom prst="rect">
            <a:avLst/>
          </a:prstGeom>
        </p:spPr>
      </p:pic>
    </p:spTree>
    <p:extLst>
      <p:ext uri="{BB962C8B-B14F-4D97-AF65-F5344CB8AC3E}">
        <p14:creationId xmlns:p14="http://schemas.microsoft.com/office/powerpoint/2010/main" val="4151355162"/>
      </p:ext>
    </p:extLst>
  </p:cSld>
  <p:clrMap bg1="lt1" tx1="dk1" bg2="lt2" tx2="dk2" accent1="accent1" accent2="accent2" accent3="accent3" accent4="accent4" accent5="accent5" accent6="accent6" hlink="hlink" folHlink="folHlink"/>
  <p:sldLayoutIdLst>
    <p:sldLayoutId id="2147483661" r:id="rId1"/>
    <p:sldLayoutId id="2147483687" r:id="rId2"/>
  </p:sldLayoutIdLst>
  <p:hf hdr="0" ftr="0" dt="0"/>
  <p:txStyles>
    <p:titleStyle>
      <a:lvl1pPr algn="l" defTabSz="457200" rtl="0" eaLnBrk="1" latinLnBrk="0" hangingPunct="1">
        <a:spcBef>
          <a:spcPct val="0"/>
        </a:spcBef>
        <a:buNone/>
        <a:defRPr sz="4800" kern="1200">
          <a:solidFill>
            <a:schemeClr val="bg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 y="0"/>
            <a:ext cx="12188826"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KFF_Plate_Tab+Slab6.png"/>
          <p:cNvPicPr>
            <a:picLocks noChangeAspect="1"/>
          </p:cNvPicPr>
          <p:nvPr userDrawn="1"/>
        </p:nvPicPr>
        <p:blipFill rotWithShape="1">
          <a:blip r:embed="rId3">
            <a:extLst>
              <a:ext uri="{28A0092B-C50C-407E-A947-70E740481C1C}">
                <a14:useLocalDpi xmlns:a14="http://schemas.microsoft.com/office/drawing/2010/main" val="0"/>
              </a:ext>
            </a:extLst>
          </a:blip>
          <a:srcRect l="28055"/>
          <a:stretch/>
        </p:blipFill>
        <p:spPr>
          <a:xfrm>
            <a:off x="8376195" y="0"/>
            <a:ext cx="3812630" cy="6858000"/>
          </a:xfrm>
          <a:prstGeom prst="rect">
            <a:avLst/>
          </a:prstGeom>
        </p:spPr>
      </p:pic>
      <p:sp>
        <p:nvSpPr>
          <p:cNvPr id="2" name="Title Placeholder 1"/>
          <p:cNvSpPr>
            <a:spLocks noGrp="1"/>
          </p:cNvSpPr>
          <p:nvPr>
            <p:ph type="title"/>
          </p:nvPr>
        </p:nvSpPr>
        <p:spPr>
          <a:xfrm>
            <a:off x="845605" y="1695882"/>
            <a:ext cx="8397439" cy="844213"/>
          </a:xfrm>
          <a:prstGeom prst="rect">
            <a:avLst/>
          </a:prstGeom>
        </p:spPr>
        <p:txBody>
          <a:bodyPr vert="horz" lIns="91440" tIns="45720" rIns="91440" bIns="45720" rtlCol="0" anchor="t">
            <a:noAutofit/>
          </a:bodyPr>
          <a:lstStyle/>
          <a:p>
            <a:r>
              <a:rPr lang="en-US" dirty="0"/>
              <a:t>Click to edit Master title style</a:t>
            </a:r>
          </a:p>
        </p:txBody>
      </p:sp>
      <p:pic>
        <p:nvPicPr>
          <p:cNvPr id="11" name="Picture 10" descr="KFF_Plate_Tab+Slab9.png"/>
          <p:cNvPicPr>
            <a:picLocks noChangeAspect="1"/>
          </p:cNvPicPr>
          <p:nvPr userDrawn="1"/>
        </p:nvPicPr>
        <p:blipFill rotWithShape="1">
          <a:blip r:embed="rId4">
            <a:extLst>
              <a:ext uri="{28A0092B-C50C-407E-A947-70E740481C1C}">
                <a14:useLocalDpi xmlns:a14="http://schemas.microsoft.com/office/drawing/2010/main" val="0"/>
              </a:ext>
            </a:extLst>
          </a:blip>
          <a:srcRect r="88613" b="85485"/>
          <a:stretch/>
        </p:blipFill>
        <p:spPr>
          <a:xfrm>
            <a:off x="0" y="0"/>
            <a:ext cx="1028125" cy="1695882"/>
          </a:xfrm>
          <a:prstGeom prst="rect">
            <a:avLst/>
          </a:prstGeom>
        </p:spPr>
      </p:pic>
    </p:spTree>
    <p:extLst>
      <p:ext uri="{BB962C8B-B14F-4D97-AF65-F5344CB8AC3E}">
        <p14:creationId xmlns:p14="http://schemas.microsoft.com/office/powerpoint/2010/main" val="2081134240"/>
      </p:ext>
    </p:extLst>
  </p:cSld>
  <p:clrMap bg1="lt1" tx1="dk1" bg2="lt2" tx2="dk2" accent1="accent1" accent2="accent2" accent3="accent3" accent4="accent4" accent5="accent5" accent6="accent6" hlink="hlink" folHlink="folHlink"/>
  <p:sldLayoutIdLst>
    <p:sldLayoutId id="2147483659" r:id="rId1"/>
  </p:sldLayoutIdLst>
  <p:hf hdr="0" ftr="0" dt="0"/>
  <p:txStyles>
    <p:titleStyle>
      <a:lvl1pPr algn="l" defTabSz="457200" rtl="0" eaLnBrk="1" latinLnBrk="0" hangingPunct="1">
        <a:spcBef>
          <a:spcPct val="0"/>
        </a:spcBef>
        <a:buNone/>
        <a:defRPr sz="4800" kern="1200">
          <a:solidFill>
            <a:schemeClr val="bg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7" userDrawn="1">
          <p15:clr>
            <a:srgbClr val="F26B43"/>
          </p15:clr>
        </p15:guide>
        <p15:guide id="2" orient="horz" pos="160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6247" y="586267"/>
            <a:ext cx="11266966" cy="861533"/>
          </a:xfrm>
          <a:prstGeom prst="rect">
            <a:avLst/>
          </a:prstGeom>
        </p:spPr>
        <p:txBody>
          <a:bodyPr vert="horz" lIns="91440" tIns="45720" rIns="91440" bIns="45720" rtlCol="0" anchor="t">
            <a:noAutofit/>
          </a:bodyPr>
          <a:lstStyle/>
          <a:p>
            <a:r>
              <a:rPr lang="en-US" dirty="0"/>
              <a:t>Click to edit Master title style</a:t>
            </a:r>
          </a:p>
        </p:txBody>
      </p:sp>
      <p:pic>
        <p:nvPicPr>
          <p:cNvPr id="3" name="Picture 2"/>
          <p:cNvPicPr>
            <a:picLocks noChangeAspect="1"/>
          </p:cNvPicPr>
          <p:nvPr userDrawn="1"/>
        </p:nvPicPr>
        <p:blipFill>
          <a:blip r:embed="rId6"/>
          <a:stretch>
            <a:fillRect/>
          </a:stretch>
        </p:blipFill>
        <p:spPr>
          <a:xfrm>
            <a:off x="10905671" y="6072289"/>
            <a:ext cx="831361" cy="551795"/>
          </a:xfrm>
          <a:prstGeom prst="rect">
            <a:avLst/>
          </a:prstGeom>
        </p:spPr>
      </p:pic>
      <p:sp>
        <p:nvSpPr>
          <p:cNvPr id="14" name="Title 1">
            <a:extLst>
              <a:ext uri="{FF2B5EF4-FFF2-40B4-BE49-F238E27FC236}">
                <a16:creationId xmlns:a16="http://schemas.microsoft.com/office/drawing/2014/main" id="{DBFBB3BD-727D-E047-B75D-030019595163}"/>
              </a:ext>
            </a:extLst>
          </p:cNvPr>
          <p:cNvSpPr txBox="1">
            <a:spLocks/>
          </p:cNvSpPr>
          <p:nvPr userDrawn="1"/>
        </p:nvSpPr>
        <p:spPr>
          <a:xfrm>
            <a:off x="-5102052" y="-646458"/>
            <a:ext cx="5102052" cy="415553"/>
          </a:xfrm>
          <a:prstGeom prst="rect">
            <a:avLst/>
          </a:prstGeom>
        </p:spPr>
        <p:txBody>
          <a:bodyPr anchor="ctr"/>
          <a:lstStyle>
            <a:lvl1pPr algn="l" defTabSz="457200" rtl="0" eaLnBrk="1" latinLnBrk="0" hangingPunct="1">
              <a:spcBef>
                <a:spcPct val="0"/>
              </a:spcBef>
              <a:buNone/>
              <a:defRPr sz="3200" kern="1200">
                <a:solidFill>
                  <a:srgbClr val="393D40"/>
                </a:solidFill>
                <a:latin typeface="+mj-lt"/>
                <a:ea typeface="+mj-ea"/>
                <a:cs typeface="+mj-cs"/>
              </a:defRPr>
            </a:lvl1pPr>
          </a:lstStyle>
          <a:p>
            <a:r>
              <a:rPr lang="en-US" sz="1800" i="1" dirty="0"/>
              <a:t>All text: Dark Gray </a:t>
            </a:r>
          </a:p>
          <a:p>
            <a:r>
              <a:rPr lang="en-US" sz="1800" i="1" dirty="0"/>
              <a:t>RGB: 51/51/51 HEX: 333333</a:t>
            </a:r>
          </a:p>
        </p:txBody>
      </p:sp>
    </p:spTree>
    <p:extLst>
      <p:ext uri="{BB962C8B-B14F-4D97-AF65-F5344CB8AC3E}">
        <p14:creationId xmlns:p14="http://schemas.microsoft.com/office/powerpoint/2010/main" val="3917532297"/>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5" r:id="rId3"/>
    <p:sldLayoutId id="2147483688" r:id="rId4"/>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816" userDrawn="1">
          <p15:clr>
            <a:srgbClr val="F26B43"/>
          </p15:clr>
        </p15:guide>
        <p15:guide id="2" pos="287" userDrawn="1">
          <p15:clr>
            <a:srgbClr val="F26B43"/>
          </p15:clr>
        </p15:guide>
        <p15:guide id="3" pos="7391" userDrawn="1">
          <p15:clr>
            <a:srgbClr val="F26B43"/>
          </p15:clr>
        </p15:guide>
        <p15:guide id="4" orient="horz" pos="984" userDrawn="1">
          <p15:clr>
            <a:srgbClr val="F26B43"/>
          </p15:clr>
        </p15:guide>
        <p15:guide id="5" orient="horz" pos="360" userDrawn="1">
          <p15:clr>
            <a:srgbClr val="F26B43"/>
          </p15:clr>
        </p15:guide>
        <p15:guide id="6" orient="horz" pos="120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314" y="587664"/>
            <a:ext cx="11264900" cy="974435"/>
          </a:xfrm>
          <a:prstGeom prst="rect">
            <a:avLst/>
          </a:prstGeom>
        </p:spPr>
        <p:txBody>
          <a:bodyPr vert="horz" lIns="91440" tIns="45720" rIns="91440" bIns="45720" rtlCol="0" anchor="t">
            <a:noAutofit/>
          </a:bodyPr>
          <a:lstStyle/>
          <a:p>
            <a:r>
              <a:rPr lang="en-US" dirty="0"/>
              <a:t>Click to edit Master title style</a:t>
            </a:r>
          </a:p>
        </p:txBody>
      </p:sp>
      <p:sp>
        <p:nvSpPr>
          <p:cNvPr id="5" name="Slide Number Placeholder 3"/>
          <p:cNvSpPr>
            <a:spLocks noGrp="1"/>
          </p:cNvSpPr>
          <p:nvPr>
            <p:ph type="sldNum" sz="quarter" idx="4"/>
          </p:nvPr>
        </p:nvSpPr>
        <p:spPr>
          <a:xfrm>
            <a:off x="468313" y="131041"/>
            <a:ext cx="2844059" cy="365125"/>
          </a:xfrm>
          <a:prstGeom prst="rect">
            <a:avLst/>
          </a:prstGeom>
        </p:spPr>
        <p:txBody>
          <a:bodyPr/>
          <a:lstStyle>
            <a:lvl1pPr algn="l">
              <a:defRPr sz="1400">
                <a:solidFill>
                  <a:schemeClr val="tx1"/>
                </a:solidFill>
              </a:defRPr>
            </a:lvl1pPr>
          </a:lstStyle>
          <a:p>
            <a:r>
              <a:rPr lang="en-US" dirty="0"/>
              <a:t>Figure </a:t>
            </a:r>
            <a:fld id="{8E9351FB-0652-5D4E-8675-5F18C30F0790}" type="slidenum">
              <a:rPr lang="en-US" smtClean="0"/>
              <a:pPr/>
              <a:t>‹#›</a:t>
            </a:fld>
            <a:endParaRPr lang="en-US" dirty="0"/>
          </a:p>
        </p:txBody>
      </p:sp>
      <p:sp>
        <p:nvSpPr>
          <p:cNvPr id="7" name="Title 1">
            <a:extLst>
              <a:ext uri="{FF2B5EF4-FFF2-40B4-BE49-F238E27FC236}">
                <a16:creationId xmlns:a16="http://schemas.microsoft.com/office/drawing/2014/main" id="{439781DC-7B2E-F941-90DC-C846735745DA}"/>
              </a:ext>
            </a:extLst>
          </p:cNvPr>
          <p:cNvSpPr txBox="1">
            <a:spLocks/>
          </p:cNvSpPr>
          <p:nvPr userDrawn="1"/>
        </p:nvSpPr>
        <p:spPr>
          <a:xfrm>
            <a:off x="-5102052" y="-646458"/>
            <a:ext cx="5102052" cy="415553"/>
          </a:xfrm>
          <a:prstGeom prst="rect">
            <a:avLst/>
          </a:prstGeom>
        </p:spPr>
        <p:txBody>
          <a:bodyPr anchor="ctr"/>
          <a:lstStyle>
            <a:lvl1pPr algn="l" defTabSz="457200" rtl="0" eaLnBrk="1" latinLnBrk="0" hangingPunct="1">
              <a:spcBef>
                <a:spcPct val="0"/>
              </a:spcBef>
              <a:buNone/>
              <a:defRPr sz="3200" kern="1200">
                <a:solidFill>
                  <a:srgbClr val="393D40"/>
                </a:solidFill>
                <a:latin typeface="+mj-lt"/>
                <a:ea typeface="+mj-ea"/>
                <a:cs typeface="+mj-cs"/>
              </a:defRPr>
            </a:lvl1pPr>
          </a:lstStyle>
          <a:p>
            <a:r>
              <a:rPr lang="en-US" sz="1800" i="1" dirty="0"/>
              <a:t>All text: Dark Gray </a:t>
            </a:r>
          </a:p>
          <a:p>
            <a:r>
              <a:rPr lang="en-US" sz="1800" i="1" dirty="0"/>
              <a:t>RGB: 51/51/51 HEX: 333333</a:t>
            </a:r>
          </a:p>
        </p:txBody>
      </p:sp>
      <p:pic>
        <p:nvPicPr>
          <p:cNvPr id="15" name="Picture 14">
            <a:extLst>
              <a:ext uri="{FF2B5EF4-FFF2-40B4-BE49-F238E27FC236}">
                <a16:creationId xmlns:a16="http://schemas.microsoft.com/office/drawing/2014/main" id="{AD0A1D8B-E64A-4D45-A49A-72A56E14E833}"/>
              </a:ext>
            </a:extLst>
          </p:cNvPr>
          <p:cNvPicPr>
            <a:picLocks noChangeAspect="1"/>
          </p:cNvPicPr>
          <p:nvPr userDrawn="1"/>
        </p:nvPicPr>
        <p:blipFill>
          <a:blip r:embed="rId6"/>
          <a:stretch>
            <a:fillRect/>
          </a:stretch>
        </p:blipFill>
        <p:spPr>
          <a:xfrm>
            <a:off x="10905671" y="6072289"/>
            <a:ext cx="831361" cy="551795"/>
          </a:xfrm>
          <a:prstGeom prst="rect">
            <a:avLst/>
          </a:prstGeom>
        </p:spPr>
      </p:pic>
    </p:spTree>
    <p:extLst>
      <p:ext uri="{BB962C8B-B14F-4D97-AF65-F5344CB8AC3E}">
        <p14:creationId xmlns:p14="http://schemas.microsoft.com/office/powerpoint/2010/main" val="290337321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9" r:id="rId4"/>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84" userDrawn="1">
          <p15:clr>
            <a:srgbClr val="F26B43"/>
          </p15:clr>
        </p15:guide>
        <p15:guide id="2" pos="287" userDrawn="1">
          <p15:clr>
            <a:srgbClr val="F26B43"/>
          </p15:clr>
        </p15:guide>
        <p15:guide id="3" orient="horz" pos="3816" userDrawn="1">
          <p15:clr>
            <a:srgbClr val="F26B43"/>
          </p15:clr>
        </p15:guide>
        <p15:guide id="4" pos="7391" userDrawn="1">
          <p15:clr>
            <a:srgbClr val="F26B43"/>
          </p15:clr>
        </p15:guide>
        <p15:guide id="5" orient="horz" pos="360" userDrawn="1">
          <p15:clr>
            <a:srgbClr val="F26B43"/>
          </p15:clr>
        </p15:guide>
        <p15:guide id="6" orient="horz" pos="312" userDrawn="1">
          <p15:clr>
            <a:srgbClr val="F26B43"/>
          </p15:clr>
        </p15:guide>
        <p15:guide id="7" orient="horz" pos="120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318" y="586267"/>
            <a:ext cx="11264896" cy="861533"/>
          </a:xfrm>
          <a:prstGeom prst="rect">
            <a:avLst/>
          </a:prstGeom>
        </p:spPr>
        <p:txBody>
          <a:bodyPr vert="horz" lIns="91440" tIns="45720" rIns="91440" bIns="45720" rtlCol="0" anchor="t">
            <a:noAutofit/>
          </a:bodyPr>
          <a:lstStyle/>
          <a:p>
            <a:r>
              <a:rPr lang="en-US" dirty="0"/>
              <a:t>Click to edit Master title style</a:t>
            </a:r>
          </a:p>
        </p:txBody>
      </p:sp>
      <p:sp>
        <p:nvSpPr>
          <p:cNvPr id="7" name="Slide Number Placeholder 3">
            <a:extLst>
              <a:ext uri="{FF2B5EF4-FFF2-40B4-BE49-F238E27FC236}">
                <a16:creationId xmlns:a16="http://schemas.microsoft.com/office/drawing/2014/main" id="{6DAB56AB-D9FF-DC48-AD12-FEB8CF2029E9}"/>
              </a:ext>
            </a:extLst>
          </p:cNvPr>
          <p:cNvSpPr>
            <a:spLocks noGrp="1"/>
          </p:cNvSpPr>
          <p:nvPr>
            <p:ph type="sldNum" sz="quarter" idx="4"/>
          </p:nvPr>
        </p:nvSpPr>
        <p:spPr>
          <a:xfrm>
            <a:off x="468317" y="131041"/>
            <a:ext cx="2844059" cy="365125"/>
          </a:xfrm>
          <a:prstGeom prst="rect">
            <a:avLst/>
          </a:prstGeom>
        </p:spPr>
        <p:txBody>
          <a:bodyPr/>
          <a:lstStyle>
            <a:lvl1pPr algn="l">
              <a:defRPr sz="1400">
                <a:solidFill>
                  <a:schemeClr val="tx1"/>
                </a:solidFill>
              </a:defRPr>
            </a:lvl1pPr>
          </a:lstStyle>
          <a:p>
            <a:r>
              <a:rPr lang="en-US"/>
              <a:t>Exhibit </a:t>
            </a:r>
            <a:fld id="{8E9351FB-0652-5D4E-8675-5F18C30F0790}" type="slidenum">
              <a:rPr lang="en-US" smtClean="0"/>
              <a:pPr/>
              <a:t>‹#›</a:t>
            </a:fld>
            <a:endParaRPr lang="en-US" dirty="0"/>
          </a:p>
        </p:txBody>
      </p:sp>
      <p:sp>
        <p:nvSpPr>
          <p:cNvPr id="16" name="Title 1">
            <a:extLst>
              <a:ext uri="{FF2B5EF4-FFF2-40B4-BE49-F238E27FC236}">
                <a16:creationId xmlns:a16="http://schemas.microsoft.com/office/drawing/2014/main" id="{A8D7D5DC-420A-234A-A155-71D524259E92}"/>
              </a:ext>
            </a:extLst>
          </p:cNvPr>
          <p:cNvSpPr txBox="1">
            <a:spLocks/>
          </p:cNvSpPr>
          <p:nvPr userDrawn="1"/>
        </p:nvSpPr>
        <p:spPr>
          <a:xfrm>
            <a:off x="-5102052" y="-646458"/>
            <a:ext cx="5102052" cy="415553"/>
          </a:xfrm>
          <a:prstGeom prst="rect">
            <a:avLst/>
          </a:prstGeom>
        </p:spPr>
        <p:txBody>
          <a:bodyPr anchor="ctr"/>
          <a:lstStyle>
            <a:lvl1pPr algn="l" defTabSz="457200" rtl="0" eaLnBrk="1" latinLnBrk="0" hangingPunct="1">
              <a:spcBef>
                <a:spcPct val="0"/>
              </a:spcBef>
              <a:buNone/>
              <a:defRPr sz="3200" kern="1200">
                <a:solidFill>
                  <a:srgbClr val="393D40"/>
                </a:solidFill>
                <a:latin typeface="+mj-lt"/>
                <a:ea typeface="+mj-ea"/>
                <a:cs typeface="+mj-cs"/>
              </a:defRPr>
            </a:lvl1pPr>
          </a:lstStyle>
          <a:p>
            <a:r>
              <a:rPr lang="en-US" sz="1800" i="1" dirty="0"/>
              <a:t>All text: Dark Gray </a:t>
            </a:r>
          </a:p>
          <a:p>
            <a:r>
              <a:rPr lang="en-US" sz="1800" i="1" dirty="0"/>
              <a:t>RGB: 51/51/51 HEX: 333333</a:t>
            </a:r>
          </a:p>
        </p:txBody>
      </p:sp>
      <p:pic>
        <p:nvPicPr>
          <p:cNvPr id="18" name="Picture 17">
            <a:extLst>
              <a:ext uri="{FF2B5EF4-FFF2-40B4-BE49-F238E27FC236}">
                <a16:creationId xmlns:a16="http://schemas.microsoft.com/office/drawing/2014/main" id="{5A319D79-AAB0-AC47-97BB-E9CA904E8989}"/>
              </a:ext>
            </a:extLst>
          </p:cNvPr>
          <p:cNvPicPr>
            <a:picLocks noChangeAspect="1"/>
          </p:cNvPicPr>
          <p:nvPr userDrawn="1"/>
        </p:nvPicPr>
        <p:blipFill>
          <a:blip r:embed="rId5"/>
          <a:stretch>
            <a:fillRect/>
          </a:stretch>
        </p:blipFill>
        <p:spPr>
          <a:xfrm>
            <a:off x="10905671" y="6072289"/>
            <a:ext cx="831361" cy="551795"/>
          </a:xfrm>
          <a:prstGeom prst="rect">
            <a:avLst/>
          </a:prstGeom>
        </p:spPr>
      </p:pic>
    </p:spTree>
    <p:extLst>
      <p:ext uri="{BB962C8B-B14F-4D97-AF65-F5344CB8AC3E}">
        <p14:creationId xmlns:p14="http://schemas.microsoft.com/office/powerpoint/2010/main" val="38595732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12" userDrawn="1">
          <p15:clr>
            <a:srgbClr val="F26B43"/>
          </p15:clr>
        </p15:guide>
        <p15:guide id="2" pos="287" userDrawn="1">
          <p15:clr>
            <a:srgbClr val="F26B43"/>
          </p15:clr>
        </p15:guide>
        <p15:guide id="3" pos="7391" userDrawn="1">
          <p15:clr>
            <a:srgbClr val="F26B43"/>
          </p15:clr>
        </p15:guide>
        <p15:guide id="4" orient="horz" pos="360" userDrawn="1">
          <p15:clr>
            <a:srgbClr val="F26B43"/>
          </p15:clr>
        </p15:guide>
        <p15:guide id="5" orient="horz" pos="984" userDrawn="1">
          <p15:clr>
            <a:srgbClr val="F26B43"/>
          </p15:clr>
        </p15:guide>
        <p15:guide id="6" orient="horz" pos="3816" userDrawn="1">
          <p15:clr>
            <a:srgbClr val="F26B43"/>
          </p15:clr>
        </p15:guide>
        <p15:guide id="7" orient="horz" pos="1200"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4667783"/>
      </p:ext>
    </p:extLst>
  </p:cSld>
  <p:clrMap bg1="lt1" tx1="dk1" bg2="lt2" tx2="dk2" accent1="accent1" accent2="accent2" accent3="accent3" accent4="accent4" accent5="accent5" accent6="accent6" hlink="hlink" folHlink="folHlink"/>
  <p:sldLayoutIdLst>
    <p:sldLayoutId id="214748367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descr="KFF_Plate_Tab+Slab6.png"/>
          <p:cNvPicPr>
            <a:picLocks noChangeAspect="1"/>
          </p:cNvPicPr>
          <p:nvPr userDrawn="1"/>
        </p:nvPicPr>
        <p:blipFill rotWithShape="1">
          <a:blip r:embed="rId3">
            <a:extLst>
              <a:ext uri="{28A0092B-C50C-407E-A947-70E740481C1C}">
                <a14:useLocalDpi xmlns:a14="http://schemas.microsoft.com/office/drawing/2010/main" val="0"/>
              </a:ext>
            </a:extLst>
          </a:blip>
          <a:srcRect l="28055"/>
          <a:stretch/>
        </p:blipFill>
        <p:spPr>
          <a:xfrm>
            <a:off x="8376195" y="0"/>
            <a:ext cx="3812630" cy="6858000"/>
          </a:xfrm>
          <a:prstGeom prst="rect">
            <a:avLst/>
          </a:prstGeom>
        </p:spPr>
      </p:pic>
      <p:sp>
        <p:nvSpPr>
          <p:cNvPr id="6" name="Title Placeholder 1"/>
          <p:cNvSpPr>
            <a:spLocks noGrp="1"/>
          </p:cNvSpPr>
          <p:nvPr>
            <p:ph type="title"/>
          </p:nvPr>
        </p:nvSpPr>
        <p:spPr>
          <a:xfrm>
            <a:off x="464815" y="582133"/>
            <a:ext cx="11268398" cy="865667"/>
          </a:xfrm>
          <a:prstGeom prst="rect">
            <a:avLst/>
          </a:prstGeom>
        </p:spPr>
        <p:txBody>
          <a:bodyPr vert="horz" lIns="91440" tIns="45720" rIns="91440" bIns="45720" rtlCol="0" anchor="t">
            <a:noAutofit/>
          </a:bodyPr>
          <a:lstStyle/>
          <a:p>
            <a:r>
              <a:rPr lang="en-US" dirty="0"/>
              <a:t>Click to edit Master title style</a:t>
            </a:r>
          </a:p>
        </p:txBody>
      </p:sp>
      <p:sp>
        <p:nvSpPr>
          <p:cNvPr id="9" name="Text Placeholder 2"/>
          <p:cNvSpPr>
            <a:spLocks noGrp="1"/>
          </p:cNvSpPr>
          <p:nvPr>
            <p:ph type="body" idx="1"/>
          </p:nvPr>
        </p:nvSpPr>
        <p:spPr>
          <a:xfrm>
            <a:off x="464815" y="1908673"/>
            <a:ext cx="11268398" cy="4091016"/>
          </a:xfrm>
          <a:prstGeom prst="rect">
            <a:avLst/>
          </a:prstGeom>
        </p:spPr>
        <p:txBody>
          <a:bodyPr vert="horz" lIns="91440" tIns="45720" rIns="91440" bIns="45720" rtlCol="0" anchor="t">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1">
            <a:extLst>
              <a:ext uri="{FF2B5EF4-FFF2-40B4-BE49-F238E27FC236}">
                <a16:creationId xmlns:a16="http://schemas.microsoft.com/office/drawing/2014/main" id="{0F1A866D-E297-6C46-94DE-536FCEA377AB}"/>
              </a:ext>
            </a:extLst>
          </p:cNvPr>
          <p:cNvSpPr txBox="1">
            <a:spLocks/>
          </p:cNvSpPr>
          <p:nvPr userDrawn="1"/>
        </p:nvSpPr>
        <p:spPr>
          <a:xfrm>
            <a:off x="-5102052" y="-646458"/>
            <a:ext cx="5102052" cy="415553"/>
          </a:xfrm>
          <a:prstGeom prst="rect">
            <a:avLst/>
          </a:prstGeom>
        </p:spPr>
        <p:txBody>
          <a:bodyPr anchor="ctr"/>
          <a:lstStyle>
            <a:lvl1pPr algn="l" defTabSz="457200" rtl="0" eaLnBrk="1" latinLnBrk="0" hangingPunct="1">
              <a:spcBef>
                <a:spcPct val="0"/>
              </a:spcBef>
              <a:buNone/>
              <a:defRPr sz="3200" kern="1200">
                <a:solidFill>
                  <a:srgbClr val="393D40"/>
                </a:solidFill>
                <a:latin typeface="+mj-lt"/>
                <a:ea typeface="+mj-ea"/>
                <a:cs typeface="+mj-cs"/>
              </a:defRPr>
            </a:lvl1pPr>
          </a:lstStyle>
          <a:p>
            <a:r>
              <a:rPr lang="en-US" sz="1800" i="1" dirty="0"/>
              <a:t>All text: Dark Gray </a:t>
            </a:r>
          </a:p>
          <a:p>
            <a:r>
              <a:rPr lang="en-US" sz="1800" i="1" dirty="0"/>
              <a:t>RGB: 51/51/51 HEX: 333333</a:t>
            </a:r>
          </a:p>
        </p:txBody>
      </p:sp>
    </p:spTree>
    <p:extLst>
      <p:ext uri="{BB962C8B-B14F-4D97-AF65-F5344CB8AC3E}">
        <p14:creationId xmlns:p14="http://schemas.microsoft.com/office/powerpoint/2010/main" val="1464359484"/>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 userDrawn="1">
          <p15:clr>
            <a:srgbClr val="F26B43"/>
          </p15:clr>
        </p15:guide>
        <p15:guide id="2" pos="7391" userDrawn="1">
          <p15:clr>
            <a:srgbClr val="F26B43"/>
          </p15:clr>
        </p15:guide>
        <p15:guide id="3" orient="horz" pos="984" userDrawn="1">
          <p15:clr>
            <a:srgbClr val="F26B43"/>
          </p15:clr>
        </p15:guide>
        <p15:guide id="4" orient="horz" pos="360" userDrawn="1">
          <p15:clr>
            <a:srgbClr val="F26B43"/>
          </p15:clr>
        </p15:guide>
        <p15:guide id="5" orient="horz" pos="3816" userDrawn="1">
          <p15:clr>
            <a:srgbClr val="F26B43"/>
          </p15:clr>
        </p15:guide>
        <p15:guide id="6" orient="horz" pos="1200" userDrawn="1">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45CDF19-269B-1343-B32C-C2DFB5407BA7}"/>
              </a:ext>
            </a:extLst>
          </p:cNvPr>
          <p:cNvPicPr>
            <a:picLocks noChangeAspect="1"/>
          </p:cNvPicPr>
          <p:nvPr userDrawn="1"/>
        </p:nvPicPr>
        <p:blipFill>
          <a:blip r:embed="rId3"/>
          <a:stretch>
            <a:fillRect/>
          </a:stretch>
        </p:blipFill>
        <p:spPr>
          <a:xfrm>
            <a:off x="0" y="892"/>
            <a:ext cx="12188825" cy="6857107"/>
          </a:xfrm>
          <a:prstGeom prst="rect">
            <a:avLst/>
          </a:prstGeom>
        </p:spPr>
      </p:pic>
      <p:sp>
        <p:nvSpPr>
          <p:cNvPr id="5" name="Title Placeholder 1"/>
          <p:cNvSpPr>
            <a:spLocks noGrp="1"/>
          </p:cNvSpPr>
          <p:nvPr>
            <p:ph type="title"/>
          </p:nvPr>
        </p:nvSpPr>
        <p:spPr>
          <a:xfrm>
            <a:off x="464513" y="587664"/>
            <a:ext cx="11268699" cy="844213"/>
          </a:xfrm>
          <a:prstGeom prst="rect">
            <a:avLst/>
          </a:prstGeom>
        </p:spPr>
        <p:txBody>
          <a:bodyPr vert="horz" lIns="91440" tIns="45720" rIns="91440" bIns="45720" rtlCol="0" anchor="t">
            <a:noAutofit/>
          </a:bodyPr>
          <a:lstStyle/>
          <a:p>
            <a:r>
              <a:rPr lang="en-US" dirty="0"/>
              <a:t>Click to edit Master title style</a:t>
            </a:r>
          </a:p>
        </p:txBody>
      </p:sp>
      <p:sp>
        <p:nvSpPr>
          <p:cNvPr id="6" name="Text Placeholder 2"/>
          <p:cNvSpPr>
            <a:spLocks noGrp="1"/>
          </p:cNvSpPr>
          <p:nvPr>
            <p:ph type="body" idx="1"/>
          </p:nvPr>
        </p:nvSpPr>
        <p:spPr>
          <a:xfrm>
            <a:off x="464513" y="1913713"/>
            <a:ext cx="11268699" cy="4079727"/>
          </a:xfrm>
          <a:prstGeom prst="rect">
            <a:avLst/>
          </a:prstGeom>
        </p:spPr>
        <p:txBody>
          <a:bodyPr vert="horz" lIns="91440" tIns="45720" rIns="91440" bIns="45720" rtlCol="0" anchor="t">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1">
            <a:extLst>
              <a:ext uri="{FF2B5EF4-FFF2-40B4-BE49-F238E27FC236}">
                <a16:creationId xmlns:a16="http://schemas.microsoft.com/office/drawing/2014/main" id="{3119F4B5-AEA9-9B4A-9ABE-11870A04DB7D}"/>
              </a:ext>
            </a:extLst>
          </p:cNvPr>
          <p:cNvSpPr txBox="1">
            <a:spLocks/>
          </p:cNvSpPr>
          <p:nvPr userDrawn="1"/>
        </p:nvSpPr>
        <p:spPr>
          <a:xfrm>
            <a:off x="-5102052" y="-646458"/>
            <a:ext cx="5102052" cy="415553"/>
          </a:xfrm>
          <a:prstGeom prst="rect">
            <a:avLst/>
          </a:prstGeom>
        </p:spPr>
        <p:txBody>
          <a:bodyPr anchor="ctr"/>
          <a:lstStyle>
            <a:lvl1pPr algn="l" defTabSz="457200" rtl="0" eaLnBrk="1" latinLnBrk="0" hangingPunct="1">
              <a:spcBef>
                <a:spcPct val="0"/>
              </a:spcBef>
              <a:buNone/>
              <a:defRPr sz="3200" kern="1200">
                <a:solidFill>
                  <a:srgbClr val="393D40"/>
                </a:solidFill>
                <a:latin typeface="+mj-lt"/>
                <a:ea typeface="+mj-ea"/>
                <a:cs typeface="+mj-cs"/>
              </a:defRPr>
            </a:lvl1pPr>
          </a:lstStyle>
          <a:p>
            <a:r>
              <a:rPr lang="en-US" sz="1800" i="1" dirty="0"/>
              <a:t>All text: Dark Gray </a:t>
            </a:r>
          </a:p>
          <a:p>
            <a:r>
              <a:rPr lang="en-US" sz="1800" i="1" dirty="0"/>
              <a:t>RGB: 51/51/51 HEX: 333333</a:t>
            </a:r>
          </a:p>
        </p:txBody>
      </p:sp>
    </p:spTree>
    <p:extLst>
      <p:ext uri="{BB962C8B-B14F-4D97-AF65-F5344CB8AC3E}">
        <p14:creationId xmlns:p14="http://schemas.microsoft.com/office/powerpoint/2010/main" val="1041192290"/>
      </p:ext>
    </p:extLst>
  </p:cSld>
  <p:clrMap bg1="lt1" tx1="dk1" bg2="lt2" tx2="dk2" accent1="accent1" accent2="accent2" accent3="accent3" accent4="accent4" accent5="accent5" accent6="accent6" hlink="hlink" folHlink="folHlink"/>
  <p:sldLayoutIdLst>
    <p:sldLayoutId id="2147483675" r:id="rId1"/>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1pPr>
      <a:lvl2pPr marL="742950" indent="-28575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2pPr>
      <a:lvl3pPr marL="11430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Clr>
          <a:srgbClr val="0076C4"/>
        </a:buClr>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 userDrawn="1">
          <p15:clr>
            <a:srgbClr val="F26B43"/>
          </p15:clr>
        </p15:guide>
        <p15:guide id="2" pos="7391" userDrawn="1">
          <p15:clr>
            <a:srgbClr val="F26B43"/>
          </p15:clr>
        </p15:guide>
        <p15:guide id="3" orient="horz" pos="360" userDrawn="1">
          <p15:clr>
            <a:srgbClr val="F26B43"/>
          </p15:clr>
        </p15:guide>
        <p15:guide id="4" orient="horz" pos="984" userDrawn="1">
          <p15:clr>
            <a:srgbClr val="F26B43"/>
          </p15:clr>
        </p15:guide>
        <p15:guide id="5" orient="horz" pos="3816" userDrawn="1">
          <p15:clr>
            <a:srgbClr val="F26B43"/>
          </p15:clr>
        </p15:guide>
        <p15:guide id="6" orient="horz" pos="120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736" y="1295401"/>
            <a:ext cx="6761285" cy="1000511"/>
          </a:xfrm>
        </p:spPr>
        <p:txBody>
          <a:bodyPr/>
          <a:lstStyle/>
          <a:p>
            <a:r>
              <a:rPr lang="en-US" sz="3200" dirty="0"/>
              <a:t>Cost-Sharing for Plans Offered in the Federal Marketplace for 2020</a:t>
            </a:r>
          </a:p>
        </p:txBody>
      </p:sp>
    </p:spTree>
    <p:extLst>
      <p:ext uri="{BB962C8B-B14F-4D97-AF65-F5344CB8AC3E}">
        <p14:creationId xmlns:p14="http://schemas.microsoft.com/office/powerpoint/2010/main" val="108519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12254623"/>
              </p:ext>
            </p:extLst>
          </p:nvPr>
        </p:nvGraphicFramePr>
        <p:xfrm>
          <a:off x="463550" y="1912938"/>
          <a:ext cx="11269663" cy="4144961"/>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5"/>
          <p:cNvSpPr>
            <a:spLocks noGrp="1"/>
          </p:cNvSpPr>
          <p:nvPr>
            <p:ph type="body" sz="quarter" idx="10"/>
          </p:nvPr>
        </p:nvSpPr>
        <p:spPr/>
        <p:txBody>
          <a:bodyPr/>
          <a:lstStyle/>
          <a:p>
            <a:r>
              <a:rPr lang="en-US" dirty="0"/>
              <a:t>SOURCE: Kaiser Family Foundation analysis of Marketplace plans in states with Federally Facilitated or Partnership exchanges in 2020 (including Arkansas, New Mexico, Oregon, and Kentucky). Data are from Healthcare.gov. Health plan information for individuals and families available here: https://www.healthcare.gov/health-plan-information-2020/</a:t>
            </a:r>
            <a:endParaRPr lang="en-US" sz="500" dirty="0"/>
          </a:p>
          <a:p>
            <a:endParaRPr lang="en-US" dirty="0"/>
          </a:p>
        </p:txBody>
      </p:sp>
      <p:sp>
        <p:nvSpPr>
          <p:cNvPr id="2" name="Title 1"/>
          <p:cNvSpPr>
            <a:spLocks noGrp="1"/>
          </p:cNvSpPr>
          <p:nvPr>
            <p:ph type="title"/>
          </p:nvPr>
        </p:nvSpPr>
        <p:spPr/>
        <p:txBody>
          <a:bodyPr>
            <a:noAutofit/>
          </a:bodyPr>
          <a:lstStyle/>
          <a:p>
            <a:r>
              <a:rPr lang="en-US" sz="2399" dirty="0"/>
              <a:t>Percent of Plans Where Medical Deductible is Combined with or Separate from the Prescription Drug Deductible (2020)</a:t>
            </a:r>
          </a:p>
        </p:txBody>
      </p:sp>
      <p:sp>
        <p:nvSpPr>
          <p:cNvPr id="7" name="Slide Number Placeholder 4"/>
          <p:cNvSpPr>
            <a:spLocks noGrp="1"/>
          </p:cNvSpPr>
          <p:nvPr>
            <p:ph type="sldNum" sz="quarter" idx="4"/>
          </p:nvPr>
        </p:nvSpPr>
        <p:spPr>
          <a:xfrm>
            <a:off x="468313" y="131041"/>
            <a:ext cx="2844059" cy="365125"/>
          </a:xfrm>
        </p:spPr>
        <p:txBody>
          <a:bodyPr/>
          <a:lstStyle/>
          <a:p>
            <a:r>
              <a:rPr lang="en-US" dirty="0" smtClean="0"/>
              <a:t>Figure </a:t>
            </a:r>
            <a:r>
              <a:rPr lang="en-US" dirty="0"/>
              <a:t>1</a:t>
            </a:r>
          </a:p>
        </p:txBody>
      </p:sp>
    </p:spTree>
    <p:extLst>
      <p:ext uri="{BB962C8B-B14F-4D97-AF65-F5344CB8AC3E}">
        <p14:creationId xmlns:p14="http://schemas.microsoft.com/office/powerpoint/2010/main" val="827838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38900724"/>
              </p:ext>
            </p:extLst>
          </p:nvPr>
        </p:nvGraphicFramePr>
        <p:xfrm>
          <a:off x="463550" y="1912938"/>
          <a:ext cx="11269663" cy="414496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0"/>
          </p:nvPr>
        </p:nvSpPr>
        <p:spPr/>
        <p:txBody>
          <a:bodyPr/>
          <a:lstStyle/>
          <a:p>
            <a:r>
              <a:rPr lang="en-US" dirty="0"/>
              <a:t>SOURCE: Kaiser Family Foundation analysis of Marketplace plans in states with Federally Facilitated or Partnership exchanges in 2020 (including Arkansas, New Mexico, Oregon, and Kentucky). Data are from Healthcare.gov. Health plan information for individuals and families available here: https://www.healthcare.gov/health-plan-information-2020</a:t>
            </a:r>
            <a:r>
              <a:rPr lang="en-US" dirty="0" smtClean="0"/>
              <a:t>/</a:t>
            </a:r>
            <a:endParaRPr lang="en-US" sz="500" dirty="0"/>
          </a:p>
        </p:txBody>
      </p:sp>
      <p:sp>
        <p:nvSpPr>
          <p:cNvPr id="2" name="Title 1"/>
          <p:cNvSpPr>
            <a:spLocks noGrp="1"/>
          </p:cNvSpPr>
          <p:nvPr>
            <p:ph type="title"/>
          </p:nvPr>
        </p:nvSpPr>
        <p:spPr/>
        <p:txBody>
          <a:bodyPr>
            <a:normAutofit/>
          </a:bodyPr>
          <a:lstStyle/>
          <a:p>
            <a:r>
              <a:rPr lang="en-US" sz="2399" dirty="0"/>
              <a:t>Average Medical Deductible, in Plans with </a:t>
            </a:r>
            <a:r>
              <a:rPr lang="en-US" sz="2399" u="sng" dirty="0"/>
              <a:t>Combined</a:t>
            </a:r>
            <a:r>
              <a:rPr lang="en-US" sz="2399" dirty="0"/>
              <a:t> Medical and Prescription Drug Deductibles (2020)</a:t>
            </a:r>
          </a:p>
        </p:txBody>
      </p:sp>
      <p:sp>
        <p:nvSpPr>
          <p:cNvPr id="6" name="Slide Number Placeholder 4"/>
          <p:cNvSpPr txBox="1">
            <a:spLocks/>
          </p:cNvSpPr>
          <p:nvPr/>
        </p:nvSpPr>
        <p:spPr>
          <a:xfrm>
            <a:off x="468313" y="131041"/>
            <a:ext cx="284405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dirty="0" smtClean="0"/>
              <a:t>Figure </a:t>
            </a:r>
            <a:fld id="{8E9351FB-0652-5D4E-8675-5F18C30F0790}" type="slidenum">
              <a:rPr lang="en-US" sz="1400" smtClean="0"/>
              <a:pPr/>
              <a:t>2</a:t>
            </a:fld>
            <a:endParaRPr lang="en-US" sz="1400" dirty="0"/>
          </a:p>
        </p:txBody>
      </p:sp>
    </p:spTree>
    <p:extLst>
      <p:ext uri="{BB962C8B-B14F-4D97-AF65-F5344CB8AC3E}">
        <p14:creationId xmlns:p14="http://schemas.microsoft.com/office/powerpoint/2010/main" val="1022726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noGrp="1"/>
          </p:cNvGraphicFramePr>
          <p:nvPr>
            <p:ph idx="1"/>
            <p:extLst>
              <p:ext uri="{D42A27DB-BD31-4B8C-83A1-F6EECF244321}">
                <p14:modId xmlns:p14="http://schemas.microsoft.com/office/powerpoint/2010/main" val="1387322113"/>
              </p:ext>
            </p:extLst>
          </p:nvPr>
        </p:nvGraphicFramePr>
        <p:xfrm>
          <a:off x="463550" y="1912938"/>
          <a:ext cx="11269663" cy="414496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0"/>
          </p:nvPr>
        </p:nvSpPr>
        <p:spPr/>
        <p:txBody>
          <a:bodyPr/>
          <a:lstStyle/>
          <a:p>
            <a:r>
              <a:rPr lang="en-US" dirty="0"/>
              <a:t>SOURCE: Kaiser Family Foundation analysis of Marketplace plans in states with Federally Facilitated or Partnership exchanges in 2020 (including Arkansas, New Mexico, Oregon, and Kentucky). Data are from Healthcare.gov. Health plan information for individuals and families available here: https://www.healthcare.gov/health-plan-information-2020</a:t>
            </a:r>
            <a:r>
              <a:rPr lang="en-US" dirty="0" smtClean="0"/>
              <a:t>/</a:t>
            </a:r>
            <a:endParaRPr lang="en-US" sz="500" dirty="0"/>
          </a:p>
        </p:txBody>
      </p:sp>
      <p:sp>
        <p:nvSpPr>
          <p:cNvPr id="2" name="Title 1"/>
          <p:cNvSpPr>
            <a:spLocks noGrp="1"/>
          </p:cNvSpPr>
          <p:nvPr>
            <p:ph type="title"/>
          </p:nvPr>
        </p:nvSpPr>
        <p:spPr/>
        <p:txBody>
          <a:bodyPr>
            <a:normAutofit/>
          </a:bodyPr>
          <a:lstStyle/>
          <a:p>
            <a:r>
              <a:rPr lang="en-US" sz="2399" dirty="0"/>
              <a:t>Average Medical Deductible In Plans with </a:t>
            </a:r>
            <a:r>
              <a:rPr lang="en-US" sz="2399" u="sng" dirty="0"/>
              <a:t>Separate</a:t>
            </a:r>
            <a:r>
              <a:rPr lang="en-US" sz="2399" dirty="0"/>
              <a:t> Medical and Prescription Drug Deductibles (2020)</a:t>
            </a:r>
          </a:p>
        </p:txBody>
      </p:sp>
      <p:sp>
        <p:nvSpPr>
          <p:cNvPr id="5" name="Slide Number Placeholder 4"/>
          <p:cNvSpPr txBox="1">
            <a:spLocks/>
          </p:cNvSpPr>
          <p:nvPr/>
        </p:nvSpPr>
        <p:spPr>
          <a:xfrm>
            <a:off x="468313" y="131041"/>
            <a:ext cx="284405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dirty="0" smtClean="0"/>
              <a:t>Figure </a:t>
            </a:r>
            <a:fld id="{8E9351FB-0652-5D4E-8675-5F18C30F0790}" type="slidenum">
              <a:rPr lang="en-US" sz="1400" smtClean="0"/>
              <a:pPr/>
              <a:t>3</a:t>
            </a:fld>
            <a:endParaRPr lang="en-US" sz="1400" dirty="0"/>
          </a:p>
        </p:txBody>
      </p:sp>
    </p:spTree>
    <p:extLst>
      <p:ext uri="{BB962C8B-B14F-4D97-AF65-F5344CB8AC3E}">
        <p14:creationId xmlns:p14="http://schemas.microsoft.com/office/powerpoint/2010/main" val="4060545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61487570"/>
              </p:ext>
            </p:extLst>
          </p:nvPr>
        </p:nvGraphicFramePr>
        <p:xfrm>
          <a:off x="463550" y="1912938"/>
          <a:ext cx="11269663" cy="414496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0"/>
          </p:nvPr>
        </p:nvSpPr>
        <p:spPr/>
        <p:txBody>
          <a:bodyPr/>
          <a:lstStyle/>
          <a:p>
            <a:r>
              <a:rPr lang="en-US" sz="1100" dirty="0"/>
              <a:t>SOURCE: Kaiser Family Foundation analysis of Marketplace plans in states with Federally Facilitated or Partnership exchanges in </a:t>
            </a:r>
            <a:r>
              <a:rPr lang="en-US" sz="1100" dirty="0" smtClean="0"/>
              <a:t>2020 </a:t>
            </a:r>
            <a:r>
              <a:rPr lang="en-US" sz="1100" dirty="0"/>
              <a:t>(including Arkansas, New Mexico, Oregon, and Kentucky). Data are from Healthcare.gov. Health plan information for individuals and families available here: https://www.healthcare.gov/health-plan-information-2020/. FPL refers to Federal Poverty Level. CSR refers to Cost-Sharing Reduction. AV refers to Actuarial Value. Income cut-offs are poverty thresholds for a household of one</a:t>
            </a:r>
            <a:r>
              <a:rPr lang="en-US" sz="1100" dirty="0" smtClean="0"/>
              <a:t>.</a:t>
            </a:r>
            <a:endParaRPr lang="en-US" sz="400" dirty="0"/>
          </a:p>
        </p:txBody>
      </p:sp>
      <p:sp>
        <p:nvSpPr>
          <p:cNvPr id="2" name="Title 1"/>
          <p:cNvSpPr>
            <a:spLocks noGrp="1"/>
          </p:cNvSpPr>
          <p:nvPr>
            <p:ph type="title"/>
          </p:nvPr>
        </p:nvSpPr>
        <p:spPr/>
        <p:txBody>
          <a:bodyPr>
            <a:normAutofit/>
          </a:bodyPr>
          <a:lstStyle/>
          <a:p>
            <a:r>
              <a:rPr lang="en-US" sz="2399" dirty="0"/>
              <a:t>Average Medical Deductible In Plans with </a:t>
            </a:r>
            <a:r>
              <a:rPr lang="en-US" sz="2399" u="sng" dirty="0"/>
              <a:t>Combined</a:t>
            </a:r>
            <a:r>
              <a:rPr lang="en-US" sz="2399" dirty="0"/>
              <a:t> Medical and Prescription Drug Deductible (2020)</a:t>
            </a:r>
          </a:p>
        </p:txBody>
      </p:sp>
      <p:sp>
        <p:nvSpPr>
          <p:cNvPr id="6" name="Slide Number Placeholder 4"/>
          <p:cNvSpPr txBox="1">
            <a:spLocks/>
          </p:cNvSpPr>
          <p:nvPr/>
        </p:nvSpPr>
        <p:spPr>
          <a:xfrm>
            <a:off x="468313" y="131041"/>
            <a:ext cx="284405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dirty="0" smtClean="0"/>
              <a:t>Figure </a:t>
            </a:r>
            <a:fld id="{8E9351FB-0652-5D4E-8675-5F18C30F0790}" type="slidenum">
              <a:rPr lang="en-US" sz="1400" smtClean="0"/>
              <a:pPr/>
              <a:t>4</a:t>
            </a:fld>
            <a:endParaRPr lang="en-US" sz="1400" dirty="0"/>
          </a:p>
        </p:txBody>
      </p:sp>
    </p:spTree>
    <p:extLst>
      <p:ext uri="{BB962C8B-B14F-4D97-AF65-F5344CB8AC3E}">
        <p14:creationId xmlns:p14="http://schemas.microsoft.com/office/powerpoint/2010/main" val="239373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4591671"/>
              </p:ext>
            </p:extLst>
          </p:nvPr>
        </p:nvGraphicFramePr>
        <p:xfrm>
          <a:off x="463550" y="1912938"/>
          <a:ext cx="11269663" cy="414496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0"/>
          </p:nvPr>
        </p:nvSpPr>
        <p:spPr/>
        <p:txBody>
          <a:bodyPr/>
          <a:lstStyle/>
          <a:p>
            <a:r>
              <a:rPr lang="en-US" sz="1100" dirty="0"/>
              <a:t>SOURCE: Kaiser Family Foundation analysis of Marketplace plans in states with Federally Facilitated or Partnership exchanges in 2020 (including Arkansas, New Mexico, Oregon, and Kentucky). Data are from Healthcare.gov. Health plan information for individuals and families available here: https://www.healthcare.gov/health-plan-information-2020/. FPL refers to Federal Poverty Level. CSR refers to Cost-Sharing Reduction. AV refers to Actuarial Value. Income cut-offs are poverty thresholds for a household of one</a:t>
            </a:r>
            <a:r>
              <a:rPr lang="en-US" sz="1100" dirty="0" smtClean="0"/>
              <a:t>.</a:t>
            </a:r>
            <a:endParaRPr lang="en-US" sz="400" dirty="0"/>
          </a:p>
        </p:txBody>
      </p:sp>
      <p:sp>
        <p:nvSpPr>
          <p:cNvPr id="2" name="Title 1"/>
          <p:cNvSpPr>
            <a:spLocks noGrp="1"/>
          </p:cNvSpPr>
          <p:nvPr>
            <p:ph type="title"/>
          </p:nvPr>
        </p:nvSpPr>
        <p:spPr/>
        <p:txBody>
          <a:bodyPr>
            <a:normAutofit/>
          </a:bodyPr>
          <a:lstStyle/>
          <a:p>
            <a:r>
              <a:rPr lang="en-US" sz="2399" dirty="0"/>
              <a:t>Average Medical Deductible In Plans with </a:t>
            </a:r>
            <a:r>
              <a:rPr lang="en-US" sz="2399" u="sng" dirty="0"/>
              <a:t>Separate</a:t>
            </a:r>
            <a:r>
              <a:rPr lang="en-US" sz="2399" dirty="0"/>
              <a:t> Medical and Prescription Drug Deductibles (2020)</a:t>
            </a:r>
          </a:p>
        </p:txBody>
      </p:sp>
      <p:sp>
        <p:nvSpPr>
          <p:cNvPr id="6" name="Slide Number Placeholder 4"/>
          <p:cNvSpPr txBox="1">
            <a:spLocks/>
          </p:cNvSpPr>
          <p:nvPr/>
        </p:nvSpPr>
        <p:spPr>
          <a:xfrm>
            <a:off x="468313" y="131041"/>
            <a:ext cx="284405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dirty="0" smtClean="0"/>
              <a:t>Figure </a:t>
            </a:r>
            <a:fld id="{8E9351FB-0652-5D4E-8675-5F18C30F0790}" type="slidenum">
              <a:rPr lang="en-US" sz="1400" smtClean="0"/>
              <a:pPr/>
              <a:t>5</a:t>
            </a:fld>
            <a:endParaRPr lang="en-US" sz="1400" dirty="0"/>
          </a:p>
        </p:txBody>
      </p:sp>
    </p:spTree>
    <p:extLst>
      <p:ext uri="{BB962C8B-B14F-4D97-AF65-F5344CB8AC3E}">
        <p14:creationId xmlns:p14="http://schemas.microsoft.com/office/powerpoint/2010/main" val="25116649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79799676"/>
              </p:ext>
            </p:extLst>
          </p:nvPr>
        </p:nvGraphicFramePr>
        <p:xfrm>
          <a:off x="463550" y="1912938"/>
          <a:ext cx="11269663" cy="4155595"/>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0"/>
          </p:nvPr>
        </p:nvSpPr>
        <p:spPr/>
        <p:txBody>
          <a:bodyPr/>
          <a:lstStyle/>
          <a:p>
            <a:r>
              <a:rPr lang="en-US" sz="1100" dirty="0"/>
              <a:t>SOURCE: Kaiser Family Foundation analysis of Marketplace plans in states with Federally Facilitated or Partnership exchanges in 2020 (including Arkansas, New Mexico, Oregon, and Kentucky). Data are from Healthcare.gov. Health plan information for individuals and families available here: https://www.healthcare.gov/health-plan-information-2020/. FPL refers to Federal Poverty Level. CSR refers to Cost-Sharing Reduction. AV refers to Actuarial Value. Income cut-offs are poverty thresholds for a household of one</a:t>
            </a:r>
            <a:r>
              <a:rPr lang="en-US" sz="1100" dirty="0" smtClean="0"/>
              <a:t>.</a:t>
            </a:r>
            <a:endParaRPr lang="en-US" sz="400" dirty="0"/>
          </a:p>
        </p:txBody>
      </p:sp>
      <p:sp>
        <p:nvSpPr>
          <p:cNvPr id="2" name="Title 1"/>
          <p:cNvSpPr>
            <a:spLocks noGrp="1"/>
          </p:cNvSpPr>
          <p:nvPr>
            <p:ph type="title"/>
          </p:nvPr>
        </p:nvSpPr>
        <p:spPr/>
        <p:txBody>
          <a:bodyPr>
            <a:normAutofit/>
          </a:bodyPr>
          <a:lstStyle/>
          <a:p>
            <a:r>
              <a:rPr lang="en-US" sz="2399" dirty="0"/>
              <a:t>Average Out-Of-Pocket Limit In Plans with Combined Limit for Medical and Prescription Drug Cost Sharing (2020)</a:t>
            </a:r>
          </a:p>
        </p:txBody>
      </p:sp>
      <p:sp>
        <p:nvSpPr>
          <p:cNvPr id="6" name="Slide Number Placeholder 4"/>
          <p:cNvSpPr txBox="1">
            <a:spLocks/>
          </p:cNvSpPr>
          <p:nvPr/>
        </p:nvSpPr>
        <p:spPr>
          <a:xfrm>
            <a:off x="468313" y="131041"/>
            <a:ext cx="2844059"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400" dirty="0" smtClean="0"/>
              <a:t>Figure </a:t>
            </a:r>
            <a:fld id="{8E9351FB-0652-5D4E-8675-5F18C30F0790}" type="slidenum">
              <a:rPr lang="en-US" sz="1400" smtClean="0"/>
              <a:pPr/>
              <a:t>6</a:t>
            </a:fld>
            <a:endParaRPr lang="en-US" sz="1400" dirty="0"/>
          </a:p>
        </p:txBody>
      </p:sp>
    </p:spTree>
    <p:extLst>
      <p:ext uri="{BB962C8B-B14F-4D97-AF65-F5344CB8AC3E}">
        <p14:creationId xmlns:p14="http://schemas.microsoft.com/office/powerpoint/2010/main" val="1002295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9 NEW PPT Template_FINAL" id="{D964949B-55B9-FD47-A8D4-C315D1D4817A}" vid="{2DD3BD91-7B5D-8C42-A3E6-96A62E85B19E}"/>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ivider">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9 NEW PPT Template_FINAL" id="{D964949B-55B9-FD47-A8D4-C315D1D4817A}" vid="{A1393343-B734-7C4C-93A5-04ED07563D32}"/>
    </a:ext>
  </a:extLst>
</a:theme>
</file>

<file path=ppt/theme/theme3.xml><?xml version="1.0" encoding="utf-8"?>
<a:theme xmlns:a="http://schemas.openxmlformats.org/drawingml/2006/main" name="Default">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9 NEW PPT Template_FINAL" id="{D964949B-55B9-FD47-A8D4-C315D1D4817A}" vid="{0CD9F731-8D44-AE4B-9FB9-C38BBF8BCF5A}"/>
    </a:ext>
  </a:extLst>
</a:theme>
</file>

<file path=ppt/theme/theme4.xml><?xml version="1.0" encoding="utf-8"?>
<a:theme xmlns:a="http://schemas.openxmlformats.org/drawingml/2006/main" name="Default with Figure #">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9 NEW PPT Template_FINAL" id="{D964949B-55B9-FD47-A8D4-C315D1D4817A}" vid="{67D78052-C7F3-EA46-BA49-C9E84E7717F3}"/>
    </a:ext>
  </a:extLst>
</a:theme>
</file>

<file path=ppt/theme/theme5.xml><?xml version="1.0" encoding="utf-8"?>
<a:theme xmlns:a="http://schemas.openxmlformats.org/drawingml/2006/main" name="Default with Exhibit #">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9 NEW PPT Template_FINAL" id="{D964949B-55B9-FD47-A8D4-C315D1D4817A}" vid="{997F089F-A2F9-1E4F-B248-9FCB8DC30A7E}"/>
    </a:ext>
  </a:extLst>
</a:theme>
</file>

<file path=ppt/theme/theme6.xml><?xml version="1.0" encoding="utf-8"?>
<a:theme xmlns:a="http://schemas.openxmlformats.org/drawingml/2006/main" name="Blank">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9 NEW PPT Template_FINAL" id="{D964949B-55B9-FD47-A8D4-C315D1D4817A}" vid="{F9C0B94A-5965-7F45-A366-8B8AF269AC0D}"/>
    </a:ext>
  </a:extLst>
</a:theme>
</file>

<file path=ppt/theme/theme7.xml><?xml version="1.0" encoding="utf-8"?>
<a:theme xmlns:a="http://schemas.openxmlformats.org/drawingml/2006/main" name="Text Slide w/Gray Angle">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9 NEW PPT Template_FINAL" id="{D964949B-55B9-FD47-A8D4-C315D1D4817A}" vid="{406A2EF5-929E-634B-9DDE-75B90CCAF1E9}"/>
    </a:ext>
  </a:extLst>
</a:theme>
</file>

<file path=ppt/theme/theme8.xml><?xml version="1.0" encoding="utf-8"?>
<a:theme xmlns:a="http://schemas.openxmlformats.org/drawingml/2006/main" name="Text w/Wide Gray Angle">
  <a:themeElements>
    <a:clrScheme name="2019 KFF Colors">
      <a:dk1>
        <a:srgbClr val="333333"/>
      </a:dk1>
      <a:lt1>
        <a:sysClr val="window" lastClr="FFFFFF"/>
      </a:lt1>
      <a:dk2>
        <a:srgbClr val="F5821F"/>
      </a:dk2>
      <a:lt2>
        <a:srgbClr val="EE2C37"/>
      </a:lt2>
      <a:accent1>
        <a:srgbClr val="003C64"/>
      </a:accent1>
      <a:accent2>
        <a:srgbClr val="005996"/>
      </a:accent2>
      <a:accent3>
        <a:srgbClr val="0077C8"/>
      </a:accent3>
      <a:accent4>
        <a:srgbClr val="3CABFD"/>
      </a:accent4>
      <a:accent5>
        <a:srgbClr val="C1E6FF"/>
      </a:accent5>
      <a:accent6>
        <a:srgbClr val="00BC8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9 NEW PPT Template_FINAL" id="{D964949B-55B9-FD47-A8D4-C315D1D4817A}" vid="{11CD215E-6CFF-8E42-A1B4-01549864E0DF}"/>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BA9863A284748458E81DEE2993DF643" ma:contentTypeVersion="4" ma:contentTypeDescription="Create a new document." ma:contentTypeScope="" ma:versionID="cefc9ca31cd8b9d8026b48fe6488eea8">
  <xsd:schema xmlns:xsd="http://www.w3.org/2001/XMLSchema" xmlns:xs="http://www.w3.org/2001/XMLSchema" xmlns:p="http://schemas.microsoft.com/office/2006/metadata/properties" xmlns:ns2="773b1756-8417-46ce-b918-be59d3e5dd01" targetNamespace="http://schemas.microsoft.com/office/2006/metadata/properties" ma:root="true" ma:fieldsID="56a246ac76b0e99959e24db5d39990d0" ns2:_="">
    <xsd:import namespace="773b1756-8417-46ce-b918-be59d3e5dd0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3b1756-8417-46ce-b918-be59d3e5dd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5C4A1D8-7E63-4D91-93F7-533AEF0386E2}">
  <ds:schemaRefs>
    <ds:schemaRef ds:uri="http://schemas.microsoft.com/sharepoint/v3/contenttype/forms"/>
  </ds:schemaRefs>
</ds:datastoreItem>
</file>

<file path=customXml/itemProps2.xml><?xml version="1.0" encoding="utf-8"?>
<ds:datastoreItem xmlns:ds="http://schemas.openxmlformats.org/officeDocument/2006/customXml" ds:itemID="{B774D976-6CEA-4666-8362-79FB5ECAA588}">
  <ds:schemaRefs>
    <ds:schemaRef ds:uri="http://schemas.microsoft.com/office/infopath/2007/PartnerControls"/>
    <ds:schemaRef ds:uri="http://www.w3.org/XML/1998/namespace"/>
    <ds:schemaRef ds:uri="http://purl.org/dc/dcmitype/"/>
    <ds:schemaRef ds:uri="http://schemas.openxmlformats.org/package/2006/metadata/core-properties"/>
    <ds:schemaRef ds:uri="http://schemas.microsoft.com/office/2006/documentManagement/types"/>
    <ds:schemaRef ds:uri="773b1756-8417-46ce-b918-be59d3e5dd01"/>
    <ds:schemaRef ds:uri="http://schemas.microsoft.com/office/2006/metadata/properties"/>
    <ds:schemaRef ds:uri="http://purl.org/dc/terms/"/>
    <ds:schemaRef ds:uri="http://purl.org/dc/elements/1.1/"/>
  </ds:schemaRefs>
</ds:datastoreItem>
</file>

<file path=customXml/itemProps3.xml><?xml version="1.0" encoding="utf-8"?>
<ds:datastoreItem xmlns:ds="http://schemas.openxmlformats.org/officeDocument/2006/customXml" ds:itemID="{7F224866-22B7-4798-80EB-BAF856B485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73b1756-8417-46ce-b918-be59d3e5dd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PowerPoint-Template</Template>
  <TotalTime>2605</TotalTime>
  <Words>516</Words>
  <Application>Microsoft Office PowerPoint</Application>
  <PresentationFormat>Custom</PresentationFormat>
  <Paragraphs>25</Paragraphs>
  <Slides>7</Slides>
  <Notes>6</Notes>
  <HiddenSlides>0</HiddenSlides>
  <MMClips>0</MMClips>
  <ScaleCrop>false</ScaleCrop>
  <HeadingPairs>
    <vt:vector size="6" baseType="variant">
      <vt:variant>
        <vt:lpstr>Fonts Used</vt:lpstr>
      </vt:variant>
      <vt:variant>
        <vt:i4>2</vt:i4>
      </vt:variant>
      <vt:variant>
        <vt:lpstr>Theme</vt:lpstr>
      </vt:variant>
      <vt:variant>
        <vt:i4>8</vt:i4>
      </vt:variant>
      <vt:variant>
        <vt:lpstr>Slide Titles</vt:lpstr>
      </vt:variant>
      <vt:variant>
        <vt:i4>7</vt:i4>
      </vt:variant>
    </vt:vector>
  </HeadingPairs>
  <TitlesOfParts>
    <vt:vector size="17" baseType="lpstr">
      <vt:lpstr>Arial</vt:lpstr>
      <vt:lpstr>Calibri</vt:lpstr>
      <vt:lpstr>Title Slide</vt:lpstr>
      <vt:lpstr>Divider</vt:lpstr>
      <vt:lpstr>Default</vt:lpstr>
      <vt:lpstr>Default with Figure #</vt:lpstr>
      <vt:lpstr>Default with Exhibit #</vt:lpstr>
      <vt:lpstr>Blank</vt:lpstr>
      <vt:lpstr>Text Slide w/Gray Angle</vt:lpstr>
      <vt:lpstr>Text w/Wide Gray Angle</vt:lpstr>
      <vt:lpstr>Cost-Sharing for Plans Offered in the Federal Marketplace for 2020</vt:lpstr>
      <vt:lpstr>Percent of Plans Where Medical Deductible is Combined with or Separate from the Prescription Drug Deductible (2020)</vt:lpstr>
      <vt:lpstr>Average Medical Deductible, in Plans with Combined Medical and Prescription Drug Deductibles (2020)</vt:lpstr>
      <vt:lpstr>Average Medical Deductible In Plans with Separate Medical and Prescription Drug Deductibles (2020)</vt:lpstr>
      <vt:lpstr>Average Medical Deductible In Plans with Combined Medical and Prescription Drug Deductible (2020)</vt:lpstr>
      <vt:lpstr>Average Medical Deductible In Plans with Separate Medical and Prescription Drug Deductibles (2020)</vt:lpstr>
      <vt:lpstr>Average Out-Of-Pocket Limit In Plans with Combined Limit for Medical and Prescription Drug Cost Sharing (2020)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Cost-Sharing for Plans Offered in the Federal Marketplace for 2020</dc:title>
  <dc:creator>Rachel Fehr</dc:creator>
  <cp:lastModifiedBy>Rachel Fehr</cp:lastModifiedBy>
  <cp:revision>7</cp:revision>
  <cp:lastPrinted>2019-08-19T22:27:15Z</cp:lastPrinted>
  <dcterms:created xsi:type="dcterms:W3CDTF">2019-12-03T21:35:00Z</dcterms:created>
  <dcterms:modified xsi:type="dcterms:W3CDTF">2019-12-05T17:01:43Z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0x0101000BA9863A284748458E81DEE2993DF643</vt:lpwstr>
  </property>
</Properties>
</file>