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3.xml" ContentType="application/vnd.openxmlformats-officedocument.them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4.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5.xml" ContentType="application/vnd.openxmlformats-officedocument.theme+xml"/>
  <Override PartName="/ppt/slideLayouts/slideLayout16.xml" ContentType="application/vnd.openxmlformats-officedocument.presentationml.slideLayout+xml"/>
  <Override PartName="/ppt/theme/theme6.xml" ContentType="application/vnd.openxmlformats-officedocument.theme+xml"/>
  <Override PartName="/ppt/slideLayouts/slideLayout17.xml" ContentType="application/vnd.openxmlformats-officedocument.presentationml.slideLayout+xml"/>
  <Override PartName="/ppt/theme/theme7.xml" ContentType="application/vnd.openxmlformats-officedocument.theme+xml"/>
  <Override PartName="/ppt/slideLayouts/slideLayout18.xml" ContentType="application/vnd.openxmlformats-officedocument.presentationml.slideLayout+xml"/>
  <Override PartName="/ppt/theme/theme8.xml" ContentType="application/vnd.openxmlformats-officedocument.theme+xml"/>
  <Override PartName="/ppt/slideLayouts/slideLayout19.xml" ContentType="application/vnd.openxmlformats-officedocument.presentationml.slideLayout+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charts/chart2.xml" ContentType="application/vnd.openxmlformats-officedocument.drawingml.chart+xml"/>
  <Override PartName="/ppt/notesSlides/notesSlide3.xml" ContentType="application/vnd.openxmlformats-officedocument.presentationml.notesSlide+xml"/>
  <Override PartName="/ppt/charts/chart3.xml" ContentType="application/vnd.openxmlformats-officedocument.drawingml.chart+xml"/>
  <Override PartName="/ppt/notesSlides/notesSlide4.xml" ContentType="application/vnd.openxmlformats-officedocument.presentationml.notesSlide+xml"/>
  <Override PartName="/ppt/charts/chart4.xml" ContentType="application/vnd.openxmlformats-officedocument.drawingml.chart+xml"/>
  <Override PartName="/ppt/notesSlides/notesSlide5.xml" ContentType="application/vnd.openxmlformats-officedocument.presentationml.notesSlide+xml"/>
  <Override PartName="/ppt/charts/chart5.xml" ContentType="application/vnd.openxmlformats-officedocument.drawingml.chart+xml"/>
  <Override PartName="/ppt/notesSlides/notesSlide6.xml" ContentType="application/vnd.openxmlformats-officedocument.presentationml.notesSlide+xml"/>
  <Override PartName="/ppt/charts/chart6.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58" r:id="rId2"/>
    <p:sldMasterId id="2147483648" r:id="rId3"/>
    <p:sldMasterId id="2147483679" r:id="rId4"/>
    <p:sldMasterId id="2147483683" r:id="rId5"/>
    <p:sldMasterId id="2147483677" r:id="rId6"/>
    <p:sldMasterId id="2147483662" r:id="rId7"/>
    <p:sldMasterId id="2147483674" r:id="rId8"/>
    <p:sldMasterId id="2147483689" r:id="rId9"/>
  </p:sldMasterIdLst>
  <p:notesMasterIdLst>
    <p:notesMasterId r:id="rId17"/>
  </p:notesMasterIdLst>
  <p:handoutMasterIdLst>
    <p:handoutMasterId r:id="rId18"/>
  </p:handoutMasterIdLst>
  <p:sldIdLst>
    <p:sldId id="283" r:id="rId10"/>
    <p:sldId id="277" r:id="rId11"/>
    <p:sldId id="278" r:id="rId12"/>
    <p:sldId id="279" r:id="rId13"/>
    <p:sldId id="280" r:id="rId14"/>
    <p:sldId id="281" r:id="rId15"/>
    <p:sldId id="282"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28" userDrawn="1">
          <p15:clr>
            <a:srgbClr val="A4A3A4"/>
          </p15:clr>
        </p15:guide>
        <p15:guide id="2" orient="horz" pos="633" userDrawn="1">
          <p15:clr>
            <a:srgbClr val="A4A3A4"/>
          </p15:clr>
        </p15:guide>
        <p15:guide id="3" orient="horz" pos="939" userDrawn="1">
          <p15:clr>
            <a:srgbClr val="A4A3A4"/>
          </p15:clr>
        </p15:guide>
        <p15:guide id="4" pos="5290" userDrawn="1">
          <p15:clr>
            <a:srgbClr val="A4A3A4"/>
          </p15:clr>
        </p15:guide>
        <p15:guide id="5" pos="435"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E26A"/>
    <a:srgbClr val="F79747"/>
    <a:srgbClr val="FDCD05"/>
    <a:srgbClr val="393D40"/>
    <a:srgbClr val="555659"/>
    <a:srgbClr val="DBDBDB"/>
    <a:srgbClr val="0E3B5E"/>
    <a:srgbClr val="F5F2F2"/>
    <a:srgbClr val="CCD7E8"/>
    <a:srgbClr val="809DC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showGuides="1">
      <p:cViewPr varScale="1">
        <p:scale>
          <a:sx n="112" d="100"/>
          <a:sy n="112" d="100"/>
        </p:scale>
        <p:origin x="1506" y="102"/>
      </p:cViewPr>
      <p:guideLst>
        <p:guide orient="horz" pos="4128"/>
        <p:guide orient="horz" pos="633"/>
        <p:guide orient="horz" pos="939"/>
        <p:guide pos="5290"/>
        <p:guide pos="435"/>
      </p:guideLst>
    </p:cSldViewPr>
  </p:slideViewPr>
  <p:notesTextViewPr>
    <p:cViewPr>
      <p:scale>
        <a:sx n="100" d="100"/>
        <a:sy n="100" d="100"/>
      </p:scale>
      <p:origin x="0" y="0"/>
    </p:cViewPr>
  </p:notesTextViewPr>
  <p:sorterViewPr>
    <p:cViewPr>
      <p:scale>
        <a:sx n="167" d="100"/>
        <a:sy n="167" d="100"/>
      </p:scale>
      <p:origin x="0" y="0"/>
    </p:cViewPr>
  </p:sorterViewPr>
  <p:notesViewPr>
    <p:cSldViewPr snapToGrid="0" snapToObjects="1">
      <p:cViewPr varScale="1">
        <p:scale>
          <a:sx n="88" d="100"/>
          <a:sy n="88" d="100"/>
        </p:scale>
        <p:origin x="3822"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4.xml"/><Relationship Id="rId18"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Master" Target="slideMasters/slideMaster7.xml"/><Relationship Id="rId12" Type="http://schemas.openxmlformats.org/officeDocument/2006/relationships/slide" Target="slides/slide3.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7.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2.xml"/><Relationship Id="rId5" Type="http://schemas.openxmlformats.org/officeDocument/2006/relationships/slideMaster" Target="slideMasters/slideMaster5.xml"/><Relationship Id="rId15" Type="http://schemas.openxmlformats.org/officeDocument/2006/relationships/slide" Target="slides/slide6.xml"/><Relationship Id="rId10" Type="http://schemas.openxmlformats.org/officeDocument/2006/relationships/slide" Target="slides/slide1.xml"/><Relationship Id="rId19"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5.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percentStacked"/>
        <c:varyColors val="0"/>
        <c:ser>
          <c:idx val="0"/>
          <c:order val="0"/>
          <c:tx>
            <c:strRef>
              <c:f>Sheet1!$B$1</c:f>
              <c:strCache>
                <c:ptCount val="1"/>
                <c:pt idx="0">
                  <c:v>Combined</c:v>
                </c:pt>
              </c:strCache>
            </c:strRef>
          </c:tx>
          <c:spPr>
            <a:solidFill>
              <a:schemeClr val="accent2"/>
            </a:solidFill>
            <a:ln>
              <a:solidFill>
                <a:schemeClr val="tx1"/>
              </a:solidFill>
            </a:ln>
          </c:spPr>
          <c:invertIfNegative val="0"/>
          <c:dLbls>
            <c:spPr>
              <a:noFill/>
              <a:ln>
                <a:noFill/>
              </a:ln>
              <a:effectLst/>
            </c:spPr>
            <c:txPr>
              <a:bodyPr/>
              <a:lstStyle/>
              <a:p>
                <a:pPr>
                  <a:defRPr sz="12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Bronze</c:v>
                </c:pt>
                <c:pt idx="1">
                  <c:v>Silver</c:v>
                </c:pt>
                <c:pt idx="2">
                  <c:v>Gold</c:v>
                </c:pt>
                <c:pt idx="3">
                  <c:v>Platinum</c:v>
                </c:pt>
              </c:strCache>
            </c:strRef>
          </c:cat>
          <c:val>
            <c:numRef>
              <c:f>Sheet1!$B$2:$B$5</c:f>
              <c:numCache>
                <c:formatCode>0%</c:formatCode>
                <c:ptCount val="4"/>
                <c:pt idx="0">
                  <c:v>0.88</c:v>
                </c:pt>
                <c:pt idx="1">
                  <c:v>0.49</c:v>
                </c:pt>
                <c:pt idx="2">
                  <c:v>0.37</c:v>
                </c:pt>
                <c:pt idx="3">
                  <c:v>0.15</c:v>
                </c:pt>
              </c:numCache>
            </c:numRef>
          </c:val>
          <c:extLst>
            <c:ext xmlns:c16="http://schemas.microsoft.com/office/drawing/2014/chart" uri="{C3380CC4-5D6E-409C-BE32-E72D297353CC}">
              <c16:uniqueId val="{00000000-305B-4873-A6C8-D370987ADB65}"/>
            </c:ext>
          </c:extLst>
        </c:ser>
        <c:ser>
          <c:idx val="1"/>
          <c:order val="1"/>
          <c:tx>
            <c:strRef>
              <c:f>Sheet1!$C$1</c:f>
              <c:strCache>
                <c:ptCount val="1"/>
                <c:pt idx="0">
                  <c:v>Separate</c:v>
                </c:pt>
              </c:strCache>
            </c:strRef>
          </c:tx>
          <c:spPr>
            <a:solidFill>
              <a:schemeClr val="accent6"/>
            </a:solidFill>
            <a:ln>
              <a:solidFill>
                <a:schemeClr val="tx1"/>
              </a:solidFill>
            </a:ln>
          </c:spPr>
          <c:invertIfNegative val="0"/>
          <c:dLbls>
            <c:spPr>
              <a:noFill/>
              <a:ln>
                <a:noFill/>
              </a:ln>
              <a:effectLst/>
            </c:spPr>
            <c:txPr>
              <a:bodyPr/>
              <a:lstStyle/>
              <a:p>
                <a:pPr>
                  <a:defRPr sz="1200"/>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Bronze</c:v>
                </c:pt>
                <c:pt idx="1">
                  <c:v>Silver</c:v>
                </c:pt>
                <c:pt idx="2">
                  <c:v>Gold</c:v>
                </c:pt>
                <c:pt idx="3">
                  <c:v>Platinum</c:v>
                </c:pt>
              </c:strCache>
            </c:strRef>
          </c:cat>
          <c:val>
            <c:numRef>
              <c:f>Sheet1!$C$2:$C$5</c:f>
              <c:numCache>
                <c:formatCode>0%</c:formatCode>
                <c:ptCount val="4"/>
                <c:pt idx="0">
                  <c:v>0.12</c:v>
                </c:pt>
                <c:pt idx="1">
                  <c:v>0.51</c:v>
                </c:pt>
                <c:pt idx="2">
                  <c:v>0.63</c:v>
                </c:pt>
                <c:pt idx="3">
                  <c:v>0.85</c:v>
                </c:pt>
              </c:numCache>
            </c:numRef>
          </c:val>
          <c:extLst>
            <c:ext xmlns:c16="http://schemas.microsoft.com/office/drawing/2014/chart" uri="{C3380CC4-5D6E-409C-BE32-E72D297353CC}">
              <c16:uniqueId val="{00000001-305B-4873-A6C8-D370987ADB65}"/>
            </c:ext>
          </c:extLst>
        </c:ser>
        <c:dLbls>
          <c:showLegendKey val="0"/>
          <c:showVal val="0"/>
          <c:showCatName val="0"/>
          <c:showSerName val="0"/>
          <c:showPercent val="0"/>
          <c:showBubbleSize val="0"/>
        </c:dLbls>
        <c:gapWidth val="150"/>
        <c:overlap val="100"/>
        <c:axId val="98756864"/>
        <c:axId val="114753536"/>
      </c:barChart>
      <c:catAx>
        <c:axId val="98756864"/>
        <c:scaling>
          <c:orientation val="minMax"/>
        </c:scaling>
        <c:delete val="0"/>
        <c:axPos val="b"/>
        <c:numFmt formatCode="General" sourceLinked="0"/>
        <c:majorTickMark val="out"/>
        <c:minorTickMark val="none"/>
        <c:tickLblPos val="nextTo"/>
        <c:txPr>
          <a:bodyPr/>
          <a:lstStyle/>
          <a:p>
            <a:pPr>
              <a:defRPr sz="1400" b="1"/>
            </a:pPr>
            <a:endParaRPr lang="en-US"/>
          </a:p>
        </c:txPr>
        <c:crossAx val="114753536"/>
        <c:crosses val="autoZero"/>
        <c:auto val="1"/>
        <c:lblAlgn val="ctr"/>
        <c:lblOffset val="100"/>
        <c:noMultiLvlLbl val="0"/>
      </c:catAx>
      <c:valAx>
        <c:axId val="114753536"/>
        <c:scaling>
          <c:orientation val="minMax"/>
        </c:scaling>
        <c:delete val="0"/>
        <c:axPos val="l"/>
        <c:majorGridlines>
          <c:spPr>
            <a:ln>
              <a:noFill/>
            </a:ln>
          </c:spPr>
        </c:majorGridlines>
        <c:numFmt formatCode="0%" sourceLinked="1"/>
        <c:majorTickMark val="out"/>
        <c:minorTickMark val="none"/>
        <c:tickLblPos val="nextTo"/>
        <c:txPr>
          <a:bodyPr/>
          <a:lstStyle/>
          <a:p>
            <a:pPr>
              <a:defRPr sz="1200"/>
            </a:pPr>
            <a:endParaRPr lang="en-US"/>
          </a:p>
        </c:txPr>
        <c:crossAx val="98756864"/>
        <c:crosses val="autoZero"/>
        <c:crossBetween val="between"/>
      </c:valAx>
    </c:plotArea>
    <c:legend>
      <c:legendPos val="r"/>
      <c:layout>
        <c:manualLayout>
          <c:xMode val="edge"/>
          <c:yMode val="edge"/>
          <c:x val="0.87238512907405563"/>
          <c:y val="0.32244563201245796"/>
          <c:w val="0.10792429427334241"/>
          <c:h val="0.10817764086891564"/>
        </c:manualLayout>
      </c:layout>
      <c:overlay val="0"/>
      <c:txPr>
        <a:bodyPr/>
        <a:lstStyle/>
        <a:p>
          <a:pPr>
            <a:defRPr sz="12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barChart>
        <c:barDir val="col"/>
        <c:grouping val="clustered"/>
        <c:varyColors val="0"/>
        <c:ser>
          <c:idx val="0"/>
          <c:order val="0"/>
          <c:tx>
            <c:strRef>
              <c:f>Sheet1!$B$1</c:f>
              <c:strCache>
                <c:ptCount val="1"/>
                <c:pt idx="0">
                  <c:v>Column1</c:v>
                </c:pt>
              </c:strCache>
            </c:strRef>
          </c:tx>
          <c:spPr>
            <a:ln>
              <a:solidFill>
                <a:schemeClr val="tx1"/>
              </a:solidFill>
            </a:ln>
          </c:spPr>
          <c:invertIfNegative val="0"/>
          <c:dPt>
            <c:idx val="0"/>
            <c:invertIfNegative val="0"/>
            <c:bubble3D val="0"/>
            <c:spPr>
              <a:solidFill>
                <a:srgbClr val="F79747"/>
              </a:solidFill>
              <a:ln>
                <a:solidFill>
                  <a:schemeClr val="tx1"/>
                </a:solidFill>
              </a:ln>
            </c:spPr>
            <c:extLst>
              <c:ext xmlns:c16="http://schemas.microsoft.com/office/drawing/2014/chart" uri="{C3380CC4-5D6E-409C-BE32-E72D297353CC}">
                <c16:uniqueId val="{00000001-2F6D-4C4E-96DB-44E33B3A4BE3}"/>
              </c:ext>
            </c:extLst>
          </c:dPt>
          <c:dPt>
            <c:idx val="1"/>
            <c:invertIfNegative val="0"/>
            <c:bubble3D val="0"/>
            <c:spPr>
              <a:solidFill>
                <a:schemeClr val="bg1">
                  <a:lumMod val="50000"/>
                </a:schemeClr>
              </a:solidFill>
              <a:ln>
                <a:solidFill>
                  <a:schemeClr val="tx1"/>
                </a:solidFill>
              </a:ln>
            </c:spPr>
            <c:extLst>
              <c:ext xmlns:c16="http://schemas.microsoft.com/office/drawing/2014/chart" uri="{C3380CC4-5D6E-409C-BE32-E72D297353CC}">
                <c16:uniqueId val="{00000003-2F6D-4C4E-96DB-44E33B3A4BE3}"/>
              </c:ext>
            </c:extLst>
          </c:dPt>
          <c:dPt>
            <c:idx val="2"/>
            <c:invertIfNegative val="0"/>
            <c:bubble3D val="0"/>
            <c:spPr>
              <a:solidFill>
                <a:srgbClr val="FEE26A"/>
              </a:solidFill>
              <a:ln>
                <a:solidFill>
                  <a:schemeClr val="tx1"/>
                </a:solidFill>
              </a:ln>
            </c:spPr>
            <c:extLst>
              <c:ext xmlns:c16="http://schemas.microsoft.com/office/drawing/2014/chart" uri="{C3380CC4-5D6E-409C-BE32-E72D297353CC}">
                <c16:uniqueId val="{00000005-2F6D-4C4E-96DB-44E33B3A4BE3}"/>
              </c:ext>
            </c:extLst>
          </c:dPt>
          <c:dPt>
            <c:idx val="3"/>
            <c:invertIfNegative val="0"/>
            <c:bubble3D val="0"/>
            <c:spPr>
              <a:solidFill>
                <a:schemeClr val="bg1">
                  <a:lumMod val="85000"/>
                </a:schemeClr>
              </a:solidFill>
              <a:ln>
                <a:solidFill>
                  <a:schemeClr val="tx1"/>
                </a:solidFill>
              </a:ln>
            </c:spPr>
            <c:extLst>
              <c:ext xmlns:c16="http://schemas.microsoft.com/office/drawing/2014/chart" uri="{C3380CC4-5D6E-409C-BE32-E72D297353CC}">
                <c16:uniqueId val="{00000007-2F6D-4C4E-96DB-44E33B3A4BE3}"/>
              </c:ext>
            </c:extLst>
          </c:dPt>
          <c:dLbls>
            <c:spPr>
              <a:noFill/>
              <a:ln>
                <a:noFill/>
              </a:ln>
              <a:effectLst/>
            </c:spPr>
            <c:txPr>
              <a:bodyPr/>
              <a:lstStyle/>
              <a:p>
                <a:pPr>
                  <a:defRPr sz="1200" b="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Bronze</c:v>
                </c:pt>
                <c:pt idx="1">
                  <c:v>Silver</c:v>
                </c:pt>
                <c:pt idx="2">
                  <c:v>Gold</c:v>
                </c:pt>
                <c:pt idx="3">
                  <c:v>Platinum</c:v>
                </c:pt>
              </c:strCache>
            </c:strRef>
          </c:cat>
          <c:val>
            <c:numRef>
              <c:f>Sheet1!$B$2:$B$5</c:f>
              <c:numCache>
                <c:formatCode>"$"#,##0</c:formatCode>
                <c:ptCount val="4"/>
                <c:pt idx="0">
                  <c:v>5113</c:v>
                </c:pt>
                <c:pt idx="1">
                  <c:v>2425</c:v>
                </c:pt>
                <c:pt idx="2">
                  <c:v>1101</c:v>
                </c:pt>
                <c:pt idx="3">
                  <c:v>321</c:v>
                </c:pt>
              </c:numCache>
            </c:numRef>
          </c:val>
          <c:extLst>
            <c:ext xmlns:c16="http://schemas.microsoft.com/office/drawing/2014/chart" uri="{C3380CC4-5D6E-409C-BE32-E72D297353CC}">
              <c16:uniqueId val="{00000008-2F6D-4C4E-96DB-44E33B3A4BE3}"/>
            </c:ext>
          </c:extLst>
        </c:ser>
        <c:dLbls>
          <c:showLegendKey val="0"/>
          <c:showVal val="0"/>
          <c:showCatName val="0"/>
          <c:showSerName val="0"/>
          <c:showPercent val="0"/>
          <c:showBubbleSize val="0"/>
        </c:dLbls>
        <c:gapWidth val="150"/>
        <c:axId val="44137088"/>
        <c:axId val="44142976"/>
      </c:barChart>
      <c:catAx>
        <c:axId val="44137088"/>
        <c:scaling>
          <c:orientation val="minMax"/>
        </c:scaling>
        <c:delete val="0"/>
        <c:axPos val="b"/>
        <c:numFmt formatCode="General" sourceLinked="0"/>
        <c:majorTickMark val="out"/>
        <c:minorTickMark val="none"/>
        <c:tickLblPos val="nextTo"/>
        <c:txPr>
          <a:bodyPr/>
          <a:lstStyle/>
          <a:p>
            <a:pPr>
              <a:defRPr sz="1400" b="1"/>
            </a:pPr>
            <a:endParaRPr lang="en-US"/>
          </a:p>
        </c:txPr>
        <c:crossAx val="44142976"/>
        <c:crosses val="autoZero"/>
        <c:auto val="1"/>
        <c:lblAlgn val="ctr"/>
        <c:lblOffset val="100"/>
        <c:noMultiLvlLbl val="0"/>
      </c:catAx>
      <c:valAx>
        <c:axId val="44142976"/>
        <c:scaling>
          <c:orientation val="minMax"/>
        </c:scaling>
        <c:delete val="0"/>
        <c:axPos val="l"/>
        <c:majorGridlines>
          <c:spPr>
            <a:ln>
              <a:noFill/>
            </a:ln>
          </c:spPr>
        </c:majorGridlines>
        <c:numFmt formatCode="&quot;$&quot;#,##0" sourceLinked="1"/>
        <c:majorTickMark val="out"/>
        <c:minorTickMark val="none"/>
        <c:tickLblPos val="nextTo"/>
        <c:txPr>
          <a:bodyPr/>
          <a:lstStyle/>
          <a:p>
            <a:pPr>
              <a:defRPr sz="1200"/>
            </a:pPr>
            <a:endParaRPr lang="en-US"/>
          </a:p>
        </c:txPr>
        <c:crossAx val="44137088"/>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barChart>
        <c:barDir val="col"/>
        <c:grouping val="clustered"/>
        <c:varyColors val="0"/>
        <c:ser>
          <c:idx val="0"/>
          <c:order val="0"/>
          <c:tx>
            <c:strRef>
              <c:f>Sheet1!$B$1</c:f>
              <c:strCache>
                <c:ptCount val="1"/>
                <c:pt idx="0">
                  <c:v>Column1</c:v>
                </c:pt>
              </c:strCache>
            </c:strRef>
          </c:tx>
          <c:spPr>
            <a:ln>
              <a:solidFill>
                <a:schemeClr val="tx1"/>
              </a:solidFill>
            </a:ln>
          </c:spPr>
          <c:invertIfNegative val="0"/>
          <c:dPt>
            <c:idx val="0"/>
            <c:invertIfNegative val="0"/>
            <c:bubble3D val="0"/>
            <c:spPr>
              <a:solidFill>
                <a:srgbClr val="F79747"/>
              </a:solidFill>
              <a:ln>
                <a:solidFill>
                  <a:schemeClr val="tx1"/>
                </a:solidFill>
              </a:ln>
            </c:spPr>
            <c:extLst>
              <c:ext xmlns:c16="http://schemas.microsoft.com/office/drawing/2014/chart" uri="{C3380CC4-5D6E-409C-BE32-E72D297353CC}">
                <c16:uniqueId val="{00000001-16F1-4D1A-BF18-95DDBFAF4CB1}"/>
              </c:ext>
            </c:extLst>
          </c:dPt>
          <c:dPt>
            <c:idx val="1"/>
            <c:invertIfNegative val="0"/>
            <c:bubble3D val="0"/>
            <c:spPr>
              <a:solidFill>
                <a:schemeClr val="bg1">
                  <a:lumMod val="50000"/>
                </a:schemeClr>
              </a:solidFill>
              <a:ln>
                <a:solidFill>
                  <a:schemeClr val="tx1"/>
                </a:solidFill>
              </a:ln>
            </c:spPr>
            <c:extLst>
              <c:ext xmlns:c16="http://schemas.microsoft.com/office/drawing/2014/chart" uri="{C3380CC4-5D6E-409C-BE32-E72D297353CC}">
                <c16:uniqueId val="{00000003-16F1-4D1A-BF18-95DDBFAF4CB1}"/>
              </c:ext>
            </c:extLst>
          </c:dPt>
          <c:dPt>
            <c:idx val="2"/>
            <c:invertIfNegative val="0"/>
            <c:bubble3D val="0"/>
            <c:spPr>
              <a:solidFill>
                <a:srgbClr val="FEE26A"/>
              </a:solidFill>
              <a:ln>
                <a:solidFill>
                  <a:schemeClr val="tx1"/>
                </a:solidFill>
              </a:ln>
            </c:spPr>
            <c:extLst>
              <c:ext xmlns:c16="http://schemas.microsoft.com/office/drawing/2014/chart" uri="{C3380CC4-5D6E-409C-BE32-E72D297353CC}">
                <c16:uniqueId val="{00000005-16F1-4D1A-BF18-95DDBFAF4CB1}"/>
              </c:ext>
            </c:extLst>
          </c:dPt>
          <c:dPt>
            <c:idx val="3"/>
            <c:invertIfNegative val="0"/>
            <c:bubble3D val="0"/>
            <c:spPr>
              <a:solidFill>
                <a:schemeClr val="bg1">
                  <a:lumMod val="85000"/>
                </a:schemeClr>
              </a:solidFill>
              <a:ln>
                <a:solidFill>
                  <a:schemeClr val="tx1"/>
                </a:solidFill>
              </a:ln>
            </c:spPr>
            <c:extLst>
              <c:ext xmlns:c16="http://schemas.microsoft.com/office/drawing/2014/chart" uri="{C3380CC4-5D6E-409C-BE32-E72D297353CC}">
                <c16:uniqueId val="{00000007-16F1-4D1A-BF18-95DDBFAF4CB1}"/>
              </c:ext>
            </c:extLst>
          </c:dPt>
          <c:dLbls>
            <c:spPr>
              <a:noFill/>
              <a:ln>
                <a:noFill/>
              </a:ln>
              <a:effectLst/>
            </c:spPr>
            <c:txPr>
              <a:bodyPr/>
              <a:lstStyle/>
              <a:p>
                <a:pPr>
                  <a:defRPr sz="1200" b="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Bronze</c:v>
                </c:pt>
                <c:pt idx="1">
                  <c:v>Silver</c:v>
                </c:pt>
                <c:pt idx="2">
                  <c:v>Gold</c:v>
                </c:pt>
                <c:pt idx="3">
                  <c:v>Platinum</c:v>
                </c:pt>
              </c:strCache>
            </c:strRef>
          </c:cat>
          <c:val>
            <c:numRef>
              <c:f>Sheet1!$B$2:$B$5</c:f>
              <c:numCache>
                <c:formatCode>"$"#,##0</c:formatCode>
                <c:ptCount val="4"/>
                <c:pt idx="0">
                  <c:v>4565</c:v>
                </c:pt>
                <c:pt idx="1">
                  <c:v>3201</c:v>
                </c:pt>
                <c:pt idx="2">
                  <c:v>1305</c:v>
                </c:pt>
                <c:pt idx="3">
                  <c:v>412</c:v>
                </c:pt>
              </c:numCache>
            </c:numRef>
          </c:val>
          <c:extLst>
            <c:ext xmlns:c16="http://schemas.microsoft.com/office/drawing/2014/chart" uri="{C3380CC4-5D6E-409C-BE32-E72D297353CC}">
              <c16:uniqueId val="{00000008-16F1-4D1A-BF18-95DDBFAF4CB1}"/>
            </c:ext>
          </c:extLst>
        </c:ser>
        <c:dLbls>
          <c:showLegendKey val="0"/>
          <c:showVal val="0"/>
          <c:showCatName val="0"/>
          <c:showSerName val="0"/>
          <c:showPercent val="0"/>
          <c:showBubbleSize val="0"/>
        </c:dLbls>
        <c:gapWidth val="150"/>
        <c:axId val="53540352"/>
        <c:axId val="53541888"/>
      </c:barChart>
      <c:catAx>
        <c:axId val="53540352"/>
        <c:scaling>
          <c:orientation val="minMax"/>
        </c:scaling>
        <c:delete val="0"/>
        <c:axPos val="b"/>
        <c:numFmt formatCode="General" sourceLinked="0"/>
        <c:majorTickMark val="out"/>
        <c:minorTickMark val="none"/>
        <c:tickLblPos val="nextTo"/>
        <c:txPr>
          <a:bodyPr/>
          <a:lstStyle/>
          <a:p>
            <a:pPr>
              <a:defRPr sz="1400" b="1"/>
            </a:pPr>
            <a:endParaRPr lang="en-US"/>
          </a:p>
        </c:txPr>
        <c:crossAx val="53541888"/>
        <c:crosses val="autoZero"/>
        <c:auto val="1"/>
        <c:lblAlgn val="ctr"/>
        <c:lblOffset val="100"/>
        <c:noMultiLvlLbl val="0"/>
      </c:catAx>
      <c:valAx>
        <c:axId val="53541888"/>
        <c:scaling>
          <c:orientation val="minMax"/>
        </c:scaling>
        <c:delete val="0"/>
        <c:axPos val="l"/>
        <c:majorGridlines>
          <c:spPr>
            <a:ln>
              <a:noFill/>
            </a:ln>
          </c:spPr>
        </c:majorGridlines>
        <c:numFmt formatCode="&quot;$&quot;#,##0" sourceLinked="1"/>
        <c:majorTickMark val="out"/>
        <c:minorTickMark val="none"/>
        <c:tickLblPos val="nextTo"/>
        <c:txPr>
          <a:bodyPr/>
          <a:lstStyle/>
          <a:p>
            <a:pPr>
              <a:defRPr sz="1200"/>
            </a:pPr>
            <a:endParaRPr lang="en-US"/>
          </a:p>
        </c:txPr>
        <c:crossAx val="5354035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barChart>
        <c:barDir val="col"/>
        <c:grouping val="clustered"/>
        <c:varyColors val="0"/>
        <c:ser>
          <c:idx val="0"/>
          <c:order val="0"/>
          <c:tx>
            <c:strRef>
              <c:f>Sheet1!$B$1</c:f>
              <c:strCache>
                <c:ptCount val="1"/>
                <c:pt idx="0">
                  <c:v>2019</c:v>
                </c:pt>
              </c:strCache>
            </c:strRef>
          </c:tx>
          <c:spPr>
            <a:solidFill>
              <a:schemeClr val="accent2"/>
            </a:solidFill>
            <a:ln>
              <a:solidFill>
                <a:schemeClr val="tx1"/>
              </a:solidFill>
            </a:ln>
          </c:spPr>
          <c:invertIfNegative val="0"/>
          <c:dLbls>
            <c:spPr>
              <a:noFill/>
              <a:ln>
                <a:noFill/>
              </a:ln>
              <a:effectLst/>
            </c:spPr>
            <c:txPr>
              <a:bodyPr wrap="square" lIns="38100" tIns="19050" rIns="38100" bIns="19050" anchor="ctr">
                <a:spAutoFit/>
              </a:bodyPr>
              <a:lstStyle/>
              <a:p>
                <a:pPr>
                  <a:defRPr sz="12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Silver with no CSR:
Incomes over 250% of FPL
(over $28,725 for a single individual)</c:v>
                </c:pt>
                <c:pt idx="1">
                  <c:v>Silver, CSR 73% AV: 
Incomes 200%-250% of FPL 
($22,980-$28,725 for a single individual)</c:v>
                </c:pt>
                <c:pt idx="2">
                  <c:v>Silver, CSR 87% AV: 
Incomes 150%-200% of FPL 
($17,235-$22,980 for a single individual)</c:v>
                </c:pt>
                <c:pt idx="3">
                  <c:v>Silver, CSR 94% AV: 
Incomes 100%-150% of FPL 
($11,490-$17,235 for a single individual)</c:v>
                </c:pt>
              </c:strCache>
            </c:strRef>
          </c:cat>
          <c:val>
            <c:numRef>
              <c:f>Sheet1!$B$2:$B$5</c:f>
              <c:numCache>
                <c:formatCode>"$"#,##0</c:formatCode>
                <c:ptCount val="4"/>
                <c:pt idx="0">
                  <c:v>2425</c:v>
                </c:pt>
                <c:pt idx="1">
                  <c:v>1949</c:v>
                </c:pt>
                <c:pt idx="2">
                  <c:v>582</c:v>
                </c:pt>
                <c:pt idx="3">
                  <c:v>183</c:v>
                </c:pt>
              </c:numCache>
            </c:numRef>
          </c:val>
          <c:extLst>
            <c:ext xmlns:c16="http://schemas.microsoft.com/office/drawing/2014/chart" uri="{C3380CC4-5D6E-409C-BE32-E72D297353CC}">
              <c16:uniqueId val="{00000000-7FDB-4236-BA02-FC45DA0BF992}"/>
            </c:ext>
          </c:extLst>
        </c:ser>
        <c:dLbls>
          <c:showLegendKey val="0"/>
          <c:showVal val="0"/>
          <c:showCatName val="0"/>
          <c:showSerName val="0"/>
          <c:showPercent val="0"/>
          <c:showBubbleSize val="0"/>
        </c:dLbls>
        <c:gapWidth val="150"/>
        <c:axId val="150557056"/>
        <c:axId val="150558592"/>
      </c:barChart>
      <c:catAx>
        <c:axId val="150557056"/>
        <c:scaling>
          <c:orientation val="minMax"/>
        </c:scaling>
        <c:delete val="0"/>
        <c:axPos val="b"/>
        <c:numFmt formatCode="General" sourceLinked="0"/>
        <c:majorTickMark val="out"/>
        <c:minorTickMark val="none"/>
        <c:tickLblPos val="nextTo"/>
        <c:txPr>
          <a:bodyPr/>
          <a:lstStyle/>
          <a:p>
            <a:pPr>
              <a:defRPr sz="1200" b="0"/>
            </a:pPr>
            <a:endParaRPr lang="en-US"/>
          </a:p>
        </c:txPr>
        <c:crossAx val="150558592"/>
        <c:crosses val="autoZero"/>
        <c:auto val="1"/>
        <c:lblAlgn val="ctr"/>
        <c:lblOffset val="100"/>
        <c:noMultiLvlLbl val="0"/>
      </c:catAx>
      <c:valAx>
        <c:axId val="150558592"/>
        <c:scaling>
          <c:orientation val="minMax"/>
        </c:scaling>
        <c:delete val="0"/>
        <c:axPos val="l"/>
        <c:numFmt formatCode="&quot;$&quot;#,##0" sourceLinked="1"/>
        <c:majorTickMark val="out"/>
        <c:minorTickMark val="none"/>
        <c:tickLblPos val="nextTo"/>
        <c:txPr>
          <a:bodyPr/>
          <a:lstStyle/>
          <a:p>
            <a:pPr>
              <a:defRPr sz="1200"/>
            </a:pPr>
            <a:endParaRPr lang="en-US"/>
          </a:p>
        </c:txPr>
        <c:crossAx val="150557056"/>
        <c:crosses val="autoZero"/>
        <c:crossBetween val="between"/>
      </c:valAx>
    </c:plotArea>
    <c:plotVisOnly val="1"/>
    <c:dispBlanksAs val="gap"/>
    <c:showDLblsOverMax val="0"/>
  </c:chart>
  <c:txPr>
    <a:bodyPr/>
    <a:lstStyle/>
    <a:p>
      <a:pPr>
        <a:defRPr sz="1600">
          <a:latin typeface="Calibri" panose="020F0502020204030204" pitchFamily="34" charset="0"/>
          <a:cs typeface="Calibri" panose="020F0502020204030204" pitchFamily="34" charset="0"/>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barChart>
        <c:barDir val="col"/>
        <c:grouping val="clustered"/>
        <c:varyColors val="0"/>
        <c:ser>
          <c:idx val="0"/>
          <c:order val="0"/>
          <c:tx>
            <c:strRef>
              <c:f>Sheet1!$B$1</c:f>
              <c:strCache>
                <c:ptCount val="1"/>
                <c:pt idx="0">
                  <c:v>Column1</c:v>
                </c:pt>
              </c:strCache>
            </c:strRef>
          </c:tx>
          <c:spPr>
            <a:solidFill>
              <a:schemeClr val="accent2"/>
            </a:solidFill>
            <a:ln>
              <a:solidFill>
                <a:schemeClr val="tx1"/>
              </a:solidFill>
            </a:ln>
          </c:spPr>
          <c:invertIfNegative val="0"/>
          <c:dLbls>
            <c:spPr>
              <a:noFill/>
              <a:ln>
                <a:noFill/>
              </a:ln>
              <a:effectLst/>
            </c:spPr>
            <c:txPr>
              <a:bodyPr wrap="square" lIns="38100" tIns="19050" rIns="38100" bIns="19050" anchor="ctr">
                <a:spAutoFit/>
              </a:bodyPr>
              <a:lstStyle/>
              <a:p>
                <a:pPr>
                  <a:defRPr sz="12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Silver with no CSR:
Incomes over 250% of FPL
(over $28,725 for a single individual)</c:v>
                </c:pt>
                <c:pt idx="1">
                  <c:v>Silver, CSR 73% AV: 
Incomes 200%-250% of FPL 
($22,980-$28,725 for a single individual)</c:v>
                </c:pt>
                <c:pt idx="2">
                  <c:v>Silver, CSR 87% AV: 
Incomes 150%-200% of FPL 
($17,235-$22,980 for a single individual)</c:v>
                </c:pt>
                <c:pt idx="3">
                  <c:v>Silver, CSR 94% AV: 
Incomes 100%-150% of FPL 
($11,490-$17,235 for a single individual)</c:v>
                </c:pt>
              </c:strCache>
            </c:strRef>
          </c:cat>
          <c:val>
            <c:numRef>
              <c:f>Sheet1!$B$2:$B$5</c:f>
              <c:numCache>
                <c:formatCode>"$"#,##0;[Red]"$"#,##0</c:formatCode>
                <c:ptCount val="4"/>
                <c:pt idx="0">
                  <c:v>3201</c:v>
                </c:pt>
                <c:pt idx="1">
                  <c:v>2654</c:v>
                </c:pt>
                <c:pt idx="2">
                  <c:v>650</c:v>
                </c:pt>
                <c:pt idx="3">
                  <c:v>162</c:v>
                </c:pt>
              </c:numCache>
            </c:numRef>
          </c:val>
          <c:extLst>
            <c:ext xmlns:c16="http://schemas.microsoft.com/office/drawing/2014/chart" uri="{C3380CC4-5D6E-409C-BE32-E72D297353CC}">
              <c16:uniqueId val="{00000000-04BB-4204-9F95-C3BE591368D2}"/>
            </c:ext>
          </c:extLst>
        </c:ser>
        <c:dLbls>
          <c:showLegendKey val="0"/>
          <c:showVal val="0"/>
          <c:showCatName val="0"/>
          <c:showSerName val="0"/>
          <c:showPercent val="0"/>
          <c:showBubbleSize val="0"/>
        </c:dLbls>
        <c:gapWidth val="150"/>
        <c:axId val="151889792"/>
        <c:axId val="152445312"/>
      </c:barChart>
      <c:catAx>
        <c:axId val="151889792"/>
        <c:scaling>
          <c:orientation val="minMax"/>
        </c:scaling>
        <c:delete val="0"/>
        <c:axPos val="b"/>
        <c:numFmt formatCode="General" sourceLinked="0"/>
        <c:majorTickMark val="out"/>
        <c:minorTickMark val="none"/>
        <c:tickLblPos val="nextTo"/>
        <c:txPr>
          <a:bodyPr/>
          <a:lstStyle/>
          <a:p>
            <a:pPr>
              <a:defRPr sz="1200" b="0"/>
            </a:pPr>
            <a:endParaRPr lang="en-US"/>
          </a:p>
        </c:txPr>
        <c:crossAx val="152445312"/>
        <c:crosses val="autoZero"/>
        <c:auto val="1"/>
        <c:lblAlgn val="ctr"/>
        <c:lblOffset val="100"/>
        <c:noMultiLvlLbl val="0"/>
      </c:catAx>
      <c:valAx>
        <c:axId val="152445312"/>
        <c:scaling>
          <c:orientation val="minMax"/>
        </c:scaling>
        <c:delete val="0"/>
        <c:axPos val="l"/>
        <c:numFmt formatCode="&quot;$&quot;#,##0;[Red]&quot;$&quot;#,##0" sourceLinked="1"/>
        <c:majorTickMark val="out"/>
        <c:minorTickMark val="none"/>
        <c:tickLblPos val="nextTo"/>
        <c:txPr>
          <a:bodyPr/>
          <a:lstStyle/>
          <a:p>
            <a:pPr>
              <a:defRPr sz="1200"/>
            </a:pPr>
            <a:endParaRPr lang="en-US"/>
          </a:p>
        </c:txPr>
        <c:crossAx val="151889792"/>
        <c:crosses val="autoZero"/>
        <c:crossBetween val="between"/>
      </c:valAx>
    </c:plotArea>
    <c:plotVisOnly val="1"/>
    <c:dispBlanksAs val="gap"/>
    <c:showDLblsOverMax val="0"/>
  </c:chart>
  <c:txPr>
    <a:bodyPr/>
    <a:lstStyle/>
    <a:p>
      <a:pPr>
        <a:defRPr sz="1600">
          <a:latin typeface="Calibri" panose="020F0502020204030204" pitchFamily="34" charset="0"/>
          <a:cs typeface="Calibri" panose="020F0502020204030204" pitchFamily="34" charset="0"/>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barChart>
        <c:barDir val="col"/>
        <c:grouping val="clustered"/>
        <c:varyColors val="0"/>
        <c:ser>
          <c:idx val="0"/>
          <c:order val="0"/>
          <c:tx>
            <c:strRef>
              <c:f>Sheet1!$B$1</c:f>
              <c:strCache>
                <c:ptCount val="1"/>
                <c:pt idx="0">
                  <c:v>Column1</c:v>
                </c:pt>
              </c:strCache>
            </c:strRef>
          </c:tx>
          <c:spPr>
            <a:solidFill>
              <a:schemeClr val="accent2"/>
            </a:solidFill>
            <a:ln>
              <a:solidFill>
                <a:schemeClr val="tx1"/>
              </a:solidFill>
            </a:ln>
          </c:spPr>
          <c:invertIfNegative val="0"/>
          <c:dLbls>
            <c:spPr>
              <a:noFill/>
              <a:ln>
                <a:noFill/>
              </a:ln>
              <a:effectLst/>
            </c:spPr>
            <c:txPr>
              <a:bodyPr wrap="square" lIns="38100" tIns="19050" rIns="38100" bIns="19050" anchor="ctr">
                <a:spAutoFit/>
              </a:bodyPr>
              <a:lstStyle/>
              <a:p>
                <a:pPr>
                  <a:defRPr sz="12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Silver with no CSR:
Incomes over 250% of FPL
(over $28,725 for a single individual)</c:v>
                </c:pt>
                <c:pt idx="1">
                  <c:v>Silver, CSR 73% AV: 
Incomes 200%-250% of FPL 
($22,980-$28,725 for a single individual)</c:v>
                </c:pt>
                <c:pt idx="2">
                  <c:v>Silver, CSR 87% AV: 
Incomes 150%-200% of FPL 
($17,235-$22,980 for a single individual)</c:v>
                </c:pt>
                <c:pt idx="3">
                  <c:v>Silver, CSR 94% AV: 
Incomes 100%-150% of FPL 
($11,490-$17,235 for a single individual)</c:v>
                </c:pt>
              </c:strCache>
            </c:strRef>
          </c:cat>
          <c:val>
            <c:numRef>
              <c:f>Sheet1!$B$2:$B$5</c:f>
              <c:numCache>
                <c:formatCode>"$"#,##0;[Red]"$"#,##0</c:formatCode>
                <c:ptCount val="4"/>
                <c:pt idx="0">
                  <c:v>5779</c:v>
                </c:pt>
                <c:pt idx="1">
                  <c:v>4613</c:v>
                </c:pt>
                <c:pt idx="2">
                  <c:v>1776</c:v>
                </c:pt>
                <c:pt idx="3">
                  <c:v>1039</c:v>
                </c:pt>
              </c:numCache>
            </c:numRef>
          </c:val>
          <c:extLst>
            <c:ext xmlns:c16="http://schemas.microsoft.com/office/drawing/2014/chart" uri="{C3380CC4-5D6E-409C-BE32-E72D297353CC}">
              <c16:uniqueId val="{00000000-04BB-4204-9F95-C3BE591368D2}"/>
            </c:ext>
          </c:extLst>
        </c:ser>
        <c:dLbls>
          <c:showLegendKey val="0"/>
          <c:showVal val="0"/>
          <c:showCatName val="0"/>
          <c:showSerName val="0"/>
          <c:showPercent val="0"/>
          <c:showBubbleSize val="0"/>
        </c:dLbls>
        <c:gapWidth val="150"/>
        <c:axId val="151889792"/>
        <c:axId val="152445312"/>
      </c:barChart>
      <c:catAx>
        <c:axId val="151889792"/>
        <c:scaling>
          <c:orientation val="minMax"/>
        </c:scaling>
        <c:delete val="0"/>
        <c:axPos val="b"/>
        <c:numFmt formatCode="General" sourceLinked="0"/>
        <c:majorTickMark val="out"/>
        <c:minorTickMark val="none"/>
        <c:tickLblPos val="nextTo"/>
        <c:txPr>
          <a:bodyPr/>
          <a:lstStyle/>
          <a:p>
            <a:pPr>
              <a:defRPr sz="1200" b="0"/>
            </a:pPr>
            <a:endParaRPr lang="en-US"/>
          </a:p>
        </c:txPr>
        <c:crossAx val="152445312"/>
        <c:crosses val="autoZero"/>
        <c:auto val="1"/>
        <c:lblAlgn val="ctr"/>
        <c:lblOffset val="100"/>
        <c:noMultiLvlLbl val="0"/>
      </c:catAx>
      <c:valAx>
        <c:axId val="152445312"/>
        <c:scaling>
          <c:orientation val="minMax"/>
        </c:scaling>
        <c:delete val="0"/>
        <c:axPos val="l"/>
        <c:numFmt formatCode="&quot;$&quot;#,##0;[Red]&quot;$&quot;#,##0" sourceLinked="1"/>
        <c:majorTickMark val="out"/>
        <c:minorTickMark val="none"/>
        <c:tickLblPos val="nextTo"/>
        <c:txPr>
          <a:bodyPr/>
          <a:lstStyle/>
          <a:p>
            <a:pPr>
              <a:defRPr sz="1200"/>
            </a:pPr>
            <a:endParaRPr lang="en-US"/>
          </a:p>
        </c:txPr>
        <c:crossAx val="151889792"/>
        <c:crosses val="autoZero"/>
        <c:crossBetween val="between"/>
      </c:valAx>
    </c:plotArea>
    <c:plotVisOnly val="1"/>
    <c:dispBlanksAs val="gap"/>
    <c:showDLblsOverMax val="0"/>
  </c:chart>
  <c:txPr>
    <a:bodyPr/>
    <a:lstStyle/>
    <a:p>
      <a:pPr>
        <a:defRPr sz="1600">
          <a:latin typeface="Calibri" panose="020F0502020204030204" pitchFamily="34" charset="0"/>
          <a:cs typeface="Calibri" panose="020F0502020204030204" pitchFamily="34" charset="0"/>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11.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0C803A8-FD4D-7A4A-8FB4-F095F8E35A7C}" type="datetimeFigureOut">
              <a:rPr lang="en-US" smtClean="0"/>
              <a:t>10/7/2019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5647696-CA65-994E-AFC8-84C1B1C30767}" type="slidenum">
              <a:rPr lang="en-US" smtClean="0"/>
              <a:t>‹#›</a:t>
            </a:fld>
            <a:endParaRPr lang="en-US"/>
          </a:p>
        </p:txBody>
      </p:sp>
    </p:spTree>
    <p:extLst>
      <p:ext uri="{BB962C8B-B14F-4D97-AF65-F5344CB8AC3E}">
        <p14:creationId xmlns:p14="http://schemas.microsoft.com/office/powerpoint/2010/main" val="94051564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4EE1B25-77F0-3A4C-A1ED-55939924362E}" type="datetimeFigureOut">
              <a:rPr lang="en-US" smtClean="0"/>
              <a:t>10/7/2019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A6764C-C15E-0340-B95F-B7B37D149921}" type="slidenum">
              <a:rPr lang="en-US" smtClean="0"/>
              <a:t>‹#›</a:t>
            </a:fld>
            <a:endParaRPr lang="en-US"/>
          </a:p>
        </p:txBody>
      </p:sp>
    </p:spTree>
    <p:extLst>
      <p:ext uri="{BB962C8B-B14F-4D97-AF65-F5344CB8AC3E}">
        <p14:creationId xmlns:p14="http://schemas.microsoft.com/office/powerpoint/2010/main" val="3604009456"/>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E76084-7007-4F9A-9BF5-85CA96B02EE7}"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2075587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00CEAAE-B02F-BE43-A70E-27CEBF56ABD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875419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00CEAAE-B02F-BE43-A70E-27CEBF56ABD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794531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00CEAAE-B02F-BE43-A70E-27CEBF56ABD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4367894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00CEAAE-B02F-BE43-A70E-27CEBF56ABD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924298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00CEAAE-B02F-BE43-A70E-27CEBF56ABD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1166913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50582" y="3140293"/>
            <a:ext cx="5092777" cy="1224225"/>
          </a:xfrm>
          <a:prstGeom prst="rect">
            <a:avLst/>
          </a:prstGeom>
        </p:spPr>
        <p:txBody>
          <a:bodyPr/>
          <a:lstStyle>
            <a:lvl1pPr marL="0" indent="0" algn="l">
              <a:buNone/>
              <a:defRPr>
                <a:solidFill>
                  <a:srgbClr val="FFFFFF"/>
                </a:solidFill>
              </a:defRPr>
            </a:lvl1pPr>
            <a:lvl2pPr marL="457223" indent="0" algn="ctr">
              <a:buNone/>
              <a:defRPr>
                <a:solidFill>
                  <a:schemeClr val="tx1">
                    <a:tint val="75000"/>
                  </a:schemeClr>
                </a:solidFill>
              </a:defRPr>
            </a:lvl2pPr>
            <a:lvl3pPr marL="914445" indent="0" algn="ctr">
              <a:buNone/>
              <a:defRPr>
                <a:solidFill>
                  <a:schemeClr val="tx1">
                    <a:tint val="75000"/>
                  </a:schemeClr>
                </a:solidFill>
              </a:defRPr>
            </a:lvl3pPr>
            <a:lvl4pPr marL="1371668" indent="0" algn="ctr">
              <a:buNone/>
              <a:defRPr>
                <a:solidFill>
                  <a:schemeClr val="tx1">
                    <a:tint val="75000"/>
                  </a:schemeClr>
                </a:solidFill>
              </a:defRPr>
            </a:lvl4pPr>
            <a:lvl5pPr marL="1828892" indent="0" algn="ctr">
              <a:buNone/>
              <a:defRPr>
                <a:solidFill>
                  <a:schemeClr val="tx1">
                    <a:tint val="75000"/>
                  </a:schemeClr>
                </a:solidFill>
              </a:defRPr>
            </a:lvl5pPr>
            <a:lvl6pPr marL="2286114" indent="0" algn="ctr">
              <a:buNone/>
              <a:defRPr>
                <a:solidFill>
                  <a:schemeClr val="tx1">
                    <a:tint val="75000"/>
                  </a:schemeClr>
                </a:solidFill>
              </a:defRPr>
            </a:lvl6pPr>
            <a:lvl7pPr marL="2743337" indent="0" algn="ctr">
              <a:buNone/>
              <a:defRPr>
                <a:solidFill>
                  <a:schemeClr val="tx1">
                    <a:tint val="75000"/>
                  </a:schemeClr>
                </a:solidFill>
              </a:defRPr>
            </a:lvl7pPr>
            <a:lvl8pPr marL="3200560" indent="0" algn="ctr">
              <a:buNone/>
              <a:defRPr>
                <a:solidFill>
                  <a:schemeClr val="tx1">
                    <a:tint val="75000"/>
                  </a:schemeClr>
                </a:solidFill>
              </a:defRPr>
            </a:lvl8pPr>
            <a:lvl9pPr marL="3657781" indent="0" algn="ctr">
              <a:buNone/>
              <a:defRPr>
                <a:solidFill>
                  <a:schemeClr val="tx1">
                    <a:tint val="75000"/>
                  </a:schemeClr>
                </a:solidFill>
              </a:defRPr>
            </a:lvl9pPr>
          </a:lstStyle>
          <a:p>
            <a:r>
              <a:rPr lang="en-US" smtClean="0"/>
              <a:t>Click to edit Master subtitle style</a:t>
            </a:r>
            <a:endParaRPr lang="en-US" dirty="0"/>
          </a:p>
        </p:txBody>
      </p:sp>
      <p:sp>
        <p:nvSpPr>
          <p:cNvPr id="5" name="Title Placeholder 1"/>
          <p:cNvSpPr>
            <a:spLocks noGrp="1"/>
          </p:cNvSpPr>
          <p:nvPr>
            <p:ph type="title"/>
          </p:nvPr>
        </p:nvSpPr>
        <p:spPr>
          <a:xfrm>
            <a:off x="1730818" y="2330918"/>
            <a:ext cx="6299720" cy="844213"/>
          </a:xfrm>
          <a:prstGeom prst="rect">
            <a:avLst/>
          </a:prstGeom>
        </p:spPr>
        <p:txBody>
          <a:bodyPr vert="horz" lIns="91440" tIns="45720" rIns="91440" bIns="45720" rtlCol="0" anchor="t">
            <a:noAutofit/>
          </a:bodyPr>
          <a:lstStyle/>
          <a:p>
            <a:r>
              <a:rPr lang="en-US" smtClean="0"/>
              <a:t>Click to edit Master title style</a:t>
            </a:r>
            <a:endParaRPr lang="en-US" dirty="0"/>
          </a:p>
        </p:txBody>
      </p:sp>
    </p:spTree>
    <p:extLst>
      <p:ext uri="{BB962C8B-B14F-4D97-AF65-F5344CB8AC3E}">
        <p14:creationId xmlns:p14="http://schemas.microsoft.com/office/powerpoint/2010/main" val="204915425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Default with Figure #">
    <p:spTree>
      <p:nvGrpSpPr>
        <p:cNvPr id="1" name=""/>
        <p:cNvGrpSpPr/>
        <p:nvPr/>
      </p:nvGrpSpPr>
      <p:grpSpPr>
        <a:xfrm>
          <a:off x="0" y="0"/>
          <a:ext cx="0" cy="0"/>
          <a:chOff x="0" y="0"/>
          <a:chExt cx="0" cy="0"/>
        </a:xfrm>
      </p:grpSpPr>
      <p:sp>
        <p:nvSpPr>
          <p:cNvPr id="2" name="Slide Number Placeholder 3"/>
          <p:cNvSpPr>
            <a:spLocks noGrp="1"/>
          </p:cNvSpPr>
          <p:nvPr>
            <p:ph type="sldNum" sz="quarter" idx="4"/>
          </p:nvPr>
        </p:nvSpPr>
        <p:spPr>
          <a:xfrm>
            <a:off x="744335" y="122438"/>
            <a:ext cx="2133600" cy="365125"/>
          </a:xfrm>
          <a:prstGeom prst="rect">
            <a:avLst/>
          </a:prstGeom>
        </p:spPr>
        <p:txBody>
          <a:bodyPr/>
          <a:lstStyle>
            <a:lvl1pPr algn="l">
              <a:defRPr sz="1400">
                <a:solidFill>
                  <a:srgbClr val="393D40"/>
                </a:solidFill>
              </a:defRPr>
            </a:lvl1pPr>
          </a:lstStyle>
          <a:p>
            <a:r>
              <a:rPr lang="en-US" dirty="0" smtClean="0"/>
              <a:t>Figure </a:t>
            </a:r>
            <a:fld id="{8E9351FB-0652-5D4E-8675-5F18C30F0790}" type="slidenum">
              <a:rPr lang="en-US" smtClean="0"/>
              <a:pPr/>
              <a:t>‹#›</a:t>
            </a:fld>
            <a:endParaRPr lang="en-US" dirty="0"/>
          </a:p>
        </p:txBody>
      </p:sp>
    </p:spTree>
    <p:extLst>
      <p:ext uri="{BB962C8B-B14F-4D97-AF65-F5344CB8AC3E}">
        <p14:creationId xmlns:p14="http://schemas.microsoft.com/office/powerpoint/2010/main" val="1169390103"/>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6"/>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itle 3"/>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869609577"/>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Exhibit #">
    <p:spTree>
      <p:nvGrpSpPr>
        <p:cNvPr id="1" name=""/>
        <p:cNvGrpSpPr/>
        <p:nvPr/>
      </p:nvGrpSpPr>
      <p:grpSpPr>
        <a:xfrm>
          <a:off x="0" y="0"/>
          <a:ext cx="0" cy="0"/>
          <a:chOff x="0" y="0"/>
          <a:chExt cx="0" cy="0"/>
        </a:xfrm>
      </p:grpSpPr>
      <p:sp>
        <p:nvSpPr>
          <p:cNvPr id="2" name="Title 1"/>
          <p:cNvSpPr>
            <a:spLocks noGrp="1"/>
          </p:cNvSpPr>
          <p:nvPr>
            <p:ph type="title"/>
          </p:nvPr>
        </p:nvSpPr>
        <p:spPr>
          <a:xfrm>
            <a:off x="710594" y="577031"/>
            <a:ext cx="7682063" cy="844213"/>
          </a:xfrm>
        </p:spPr>
        <p:txBody>
          <a:bodyPr/>
          <a:lstStyle>
            <a:lvl1pPr>
              <a:defRPr>
                <a:solidFill>
                  <a:srgbClr val="393D40"/>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711386" y="1727203"/>
            <a:ext cx="7681267" cy="3928533"/>
          </a:xfrm>
          <a:prstGeom prst="rect">
            <a:avLst/>
          </a:prstGeom>
        </p:spPr>
        <p:txBody>
          <a:bodyPr/>
          <a:lstStyle>
            <a:lvl1pPr marL="160028" indent="0">
              <a:spcBef>
                <a:spcPts val="0"/>
              </a:spcBef>
              <a:spcAft>
                <a:spcPts val="600"/>
              </a:spcAft>
              <a:buFont typeface="Arial"/>
              <a:buNone/>
              <a:defRPr/>
            </a:lvl1pPr>
            <a:lvl2pPr marL="742986" indent="-182892">
              <a:spcBef>
                <a:spcPts val="0"/>
              </a:spcBef>
              <a:spcAft>
                <a:spcPts val="600"/>
              </a:spcAft>
              <a:buFont typeface="Arial"/>
              <a:buChar char="•"/>
              <a:defRPr/>
            </a:lvl2pPr>
            <a:lvl3pPr marL="1143059" indent="-182892">
              <a:spcBef>
                <a:spcPts val="0"/>
              </a:spcBef>
              <a:spcAft>
                <a:spcPts val="600"/>
              </a:spcAft>
              <a:buFont typeface="Arial"/>
              <a:buChar char="•"/>
              <a:defRPr/>
            </a:lvl3pPr>
            <a:lvl4pPr marL="1600280" indent="-182892">
              <a:spcBef>
                <a:spcPts val="0"/>
              </a:spcBef>
              <a:spcAft>
                <a:spcPts val="600"/>
              </a:spcAft>
              <a:buFont typeface="Arial"/>
              <a:buChar char="•"/>
              <a:defRPr/>
            </a:lvl4pPr>
            <a:lvl5pPr marL="2057501" indent="-182892">
              <a:spcBef>
                <a:spcPts val="0"/>
              </a:spcBef>
              <a:spcAft>
                <a:spcPts val="600"/>
              </a:spcAft>
              <a:buFont typeface="Arial"/>
              <a:buChar char="•"/>
              <a:defRPr/>
            </a:lvl5pPr>
          </a:lstStyle>
          <a:p>
            <a:pPr lvl="0"/>
            <a:endParaRPr lang="en-US" dirty="0"/>
          </a:p>
        </p:txBody>
      </p:sp>
      <p:sp>
        <p:nvSpPr>
          <p:cNvPr id="5" name="Text Placeholder 4"/>
          <p:cNvSpPr>
            <a:spLocks noGrp="1"/>
          </p:cNvSpPr>
          <p:nvPr>
            <p:ph type="body" sz="quarter" idx="10" hasCustomPrompt="1"/>
          </p:nvPr>
        </p:nvSpPr>
        <p:spPr>
          <a:xfrm>
            <a:off x="710590" y="5961699"/>
            <a:ext cx="6886387" cy="686761"/>
          </a:xfrm>
          <a:prstGeom prst="rect">
            <a:avLst/>
          </a:prstGeom>
        </p:spPr>
        <p:txBody>
          <a:bodyPr/>
          <a:lstStyle>
            <a:lvl1pPr marL="0" indent="0">
              <a:buNone/>
              <a:defRPr sz="1200">
                <a:solidFill>
                  <a:srgbClr val="393D40"/>
                </a:solidFill>
              </a:defRPr>
            </a:lvl1pPr>
          </a:lstStyle>
          <a:p>
            <a:pPr lvl="0"/>
            <a:r>
              <a:rPr lang="en-US" dirty="0" smtClean="0"/>
              <a:t>Insert Source Here</a:t>
            </a:r>
            <a:endParaRPr lang="en-US" dirty="0"/>
          </a:p>
        </p:txBody>
      </p:sp>
      <p:sp>
        <p:nvSpPr>
          <p:cNvPr id="6" name="Slide Number Placeholder 3"/>
          <p:cNvSpPr>
            <a:spLocks noGrp="1"/>
          </p:cNvSpPr>
          <p:nvPr>
            <p:ph type="sldNum" sz="quarter" idx="4"/>
          </p:nvPr>
        </p:nvSpPr>
        <p:spPr>
          <a:xfrm>
            <a:off x="710589" y="88523"/>
            <a:ext cx="2133600" cy="365125"/>
          </a:xfrm>
          <a:prstGeom prst="rect">
            <a:avLst/>
          </a:prstGeom>
        </p:spPr>
        <p:txBody>
          <a:bodyPr/>
          <a:lstStyle>
            <a:lvl1pPr algn="l">
              <a:defRPr sz="1400">
                <a:solidFill>
                  <a:srgbClr val="393D40"/>
                </a:solidFill>
              </a:defRPr>
            </a:lvl1pPr>
          </a:lstStyle>
          <a:p>
            <a:r>
              <a:rPr lang="en-US" dirty="0" smtClean="0"/>
              <a:t>Exhibit </a:t>
            </a:r>
            <a:fld id="{8E9351FB-0652-5D4E-8675-5F18C30F0790}" type="slidenum">
              <a:rPr lang="en-US" smtClean="0"/>
              <a:pPr/>
              <a:t>‹#›</a:t>
            </a:fld>
            <a:endParaRPr lang="en-US" dirty="0"/>
          </a:p>
        </p:txBody>
      </p:sp>
    </p:spTree>
    <p:extLst>
      <p:ext uri="{BB962C8B-B14F-4D97-AF65-F5344CB8AC3E}">
        <p14:creationId xmlns:p14="http://schemas.microsoft.com/office/powerpoint/2010/main" val="852438654"/>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ntent Exhibit #">
    <p:spTree>
      <p:nvGrpSpPr>
        <p:cNvPr id="1" name=""/>
        <p:cNvGrpSpPr/>
        <p:nvPr/>
      </p:nvGrpSpPr>
      <p:grpSpPr>
        <a:xfrm>
          <a:off x="0" y="0"/>
          <a:ext cx="0" cy="0"/>
          <a:chOff x="0" y="0"/>
          <a:chExt cx="0" cy="0"/>
        </a:xfrm>
      </p:grpSpPr>
      <p:sp>
        <p:nvSpPr>
          <p:cNvPr id="2" name="Title 1"/>
          <p:cNvSpPr>
            <a:spLocks noGrp="1"/>
          </p:cNvSpPr>
          <p:nvPr>
            <p:ph type="title"/>
          </p:nvPr>
        </p:nvSpPr>
        <p:spPr>
          <a:xfrm>
            <a:off x="744465" y="577031"/>
            <a:ext cx="7715938" cy="844213"/>
          </a:xfrm>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744465" y="1600206"/>
            <a:ext cx="3827536" cy="4010377"/>
          </a:xfrm>
          <a:prstGeom prst="rect">
            <a:avLst/>
          </a:prstGeom>
        </p:spPr>
        <p:txBody>
          <a:bodyPr/>
          <a:lstStyle>
            <a:lvl1pPr marL="342918" indent="-182892">
              <a:spcBef>
                <a:spcPts val="0"/>
              </a:spcBef>
              <a:spcAft>
                <a:spcPts val="600"/>
              </a:spcAft>
              <a:buFont typeface="Arial"/>
              <a:buChar char="•"/>
              <a:defRPr sz="2801">
                <a:solidFill>
                  <a:srgbClr val="393D40"/>
                </a:solidFill>
              </a:defRPr>
            </a:lvl1pPr>
            <a:lvl2pPr marL="742986" indent="-182892">
              <a:spcBef>
                <a:spcPts val="0"/>
              </a:spcBef>
              <a:spcAft>
                <a:spcPts val="600"/>
              </a:spcAft>
              <a:buFont typeface="Arial"/>
              <a:buChar char="•"/>
              <a:defRPr sz="2399">
                <a:solidFill>
                  <a:srgbClr val="393D40"/>
                </a:solidFill>
              </a:defRPr>
            </a:lvl2pPr>
            <a:lvl3pPr marL="1143059" indent="-182892">
              <a:spcBef>
                <a:spcPts val="0"/>
              </a:spcBef>
              <a:spcAft>
                <a:spcPts val="600"/>
              </a:spcAft>
              <a:buFont typeface="Arial"/>
              <a:buChar char="•"/>
              <a:defRPr sz="2000">
                <a:solidFill>
                  <a:srgbClr val="393D40"/>
                </a:solidFill>
              </a:defRPr>
            </a:lvl3pPr>
            <a:lvl4pPr marL="1600280" indent="-182892">
              <a:spcBef>
                <a:spcPts val="0"/>
              </a:spcBef>
              <a:spcAft>
                <a:spcPts val="600"/>
              </a:spcAft>
              <a:buFont typeface="Arial"/>
              <a:buChar char="•"/>
              <a:defRPr sz="1800">
                <a:solidFill>
                  <a:srgbClr val="393D40"/>
                </a:solidFill>
              </a:defRPr>
            </a:lvl4pPr>
            <a:lvl5pPr marL="2057501" indent="-182892">
              <a:spcBef>
                <a:spcPts val="0"/>
              </a:spcBef>
              <a:spcAft>
                <a:spcPts val="600"/>
              </a:spcAft>
              <a:buFont typeface="Arial"/>
              <a:buChar char="•"/>
              <a:defRPr sz="1800">
                <a:solidFill>
                  <a:srgbClr val="393D40"/>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549851" y="1600203"/>
            <a:ext cx="3910555" cy="4010376"/>
          </a:xfrm>
          <a:prstGeom prst="rect">
            <a:avLst/>
          </a:prstGeom>
        </p:spPr>
        <p:txBody>
          <a:bodyPr/>
          <a:lstStyle>
            <a:lvl1pPr marL="342918" indent="-182892">
              <a:spcBef>
                <a:spcPts val="0"/>
              </a:spcBef>
              <a:spcAft>
                <a:spcPts val="600"/>
              </a:spcAft>
              <a:buFont typeface="Arial"/>
              <a:buChar char="•"/>
              <a:defRPr sz="2801">
                <a:solidFill>
                  <a:srgbClr val="393D40"/>
                </a:solidFill>
              </a:defRPr>
            </a:lvl1pPr>
            <a:lvl2pPr marL="742986" indent="-182892">
              <a:spcBef>
                <a:spcPts val="0"/>
              </a:spcBef>
              <a:spcAft>
                <a:spcPts val="600"/>
              </a:spcAft>
              <a:buFont typeface="Arial"/>
              <a:buChar char="•"/>
              <a:defRPr sz="2399">
                <a:solidFill>
                  <a:srgbClr val="393D40"/>
                </a:solidFill>
              </a:defRPr>
            </a:lvl2pPr>
            <a:lvl3pPr marL="1143059" indent="-182892">
              <a:spcBef>
                <a:spcPts val="0"/>
              </a:spcBef>
              <a:spcAft>
                <a:spcPts val="600"/>
              </a:spcAft>
              <a:buFont typeface="Arial"/>
              <a:buChar char="•"/>
              <a:defRPr sz="2000">
                <a:solidFill>
                  <a:srgbClr val="393D40"/>
                </a:solidFill>
              </a:defRPr>
            </a:lvl3pPr>
            <a:lvl4pPr marL="1600280" indent="-182892">
              <a:spcBef>
                <a:spcPts val="0"/>
              </a:spcBef>
              <a:spcAft>
                <a:spcPts val="600"/>
              </a:spcAft>
              <a:buFont typeface="Arial"/>
              <a:buChar char="•"/>
              <a:defRPr sz="1800">
                <a:solidFill>
                  <a:srgbClr val="393D40"/>
                </a:solidFill>
              </a:defRPr>
            </a:lvl4pPr>
            <a:lvl5pPr marL="2057501" indent="-182892">
              <a:spcBef>
                <a:spcPts val="0"/>
              </a:spcBef>
              <a:spcAft>
                <a:spcPts val="600"/>
              </a:spcAft>
              <a:buFont typeface="Arial"/>
              <a:buChar char="•"/>
              <a:defRPr sz="1800">
                <a:solidFill>
                  <a:srgbClr val="393D40"/>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ext Placeholder 5"/>
          <p:cNvSpPr>
            <a:spLocks noGrp="1"/>
          </p:cNvSpPr>
          <p:nvPr>
            <p:ph type="body" sz="quarter" idx="10" hasCustomPrompt="1"/>
          </p:nvPr>
        </p:nvSpPr>
        <p:spPr>
          <a:xfrm>
            <a:off x="744340" y="6005700"/>
            <a:ext cx="6818103" cy="598311"/>
          </a:xfrm>
          <a:prstGeom prst="rect">
            <a:avLst/>
          </a:prstGeom>
        </p:spPr>
        <p:txBody>
          <a:bodyPr/>
          <a:lstStyle>
            <a:lvl1pPr marL="0" indent="0">
              <a:buNone/>
              <a:defRPr sz="1200" baseline="0">
                <a:solidFill>
                  <a:srgbClr val="393D40"/>
                </a:solidFill>
              </a:defRPr>
            </a:lvl1pPr>
          </a:lstStyle>
          <a:p>
            <a:pPr lvl="0"/>
            <a:r>
              <a:rPr lang="en-US" dirty="0" smtClean="0"/>
              <a:t>Insert Source</a:t>
            </a:r>
            <a:endParaRPr lang="en-US" dirty="0"/>
          </a:p>
        </p:txBody>
      </p:sp>
      <p:sp>
        <p:nvSpPr>
          <p:cNvPr id="7" name="Slide Number Placeholder 3"/>
          <p:cNvSpPr>
            <a:spLocks noGrp="1"/>
          </p:cNvSpPr>
          <p:nvPr>
            <p:ph type="sldNum" sz="quarter" idx="4"/>
          </p:nvPr>
        </p:nvSpPr>
        <p:spPr>
          <a:xfrm>
            <a:off x="744335" y="122438"/>
            <a:ext cx="2133600" cy="365125"/>
          </a:xfrm>
          <a:prstGeom prst="rect">
            <a:avLst/>
          </a:prstGeom>
        </p:spPr>
        <p:txBody>
          <a:bodyPr/>
          <a:lstStyle>
            <a:lvl1pPr algn="l">
              <a:defRPr sz="1400">
                <a:solidFill>
                  <a:srgbClr val="393D40"/>
                </a:solidFill>
              </a:defRPr>
            </a:lvl1pPr>
          </a:lstStyle>
          <a:p>
            <a:r>
              <a:rPr lang="en-US" dirty="0" smtClean="0"/>
              <a:t>Exhibit </a:t>
            </a:r>
            <a:fld id="{8E9351FB-0652-5D4E-8675-5F18C30F0790}" type="slidenum">
              <a:rPr lang="en-US" smtClean="0"/>
              <a:pPr/>
              <a:t>‹#›</a:t>
            </a:fld>
            <a:endParaRPr lang="en-US" dirty="0"/>
          </a:p>
        </p:txBody>
      </p:sp>
    </p:spTree>
    <p:extLst>
      <p:ext uri="{BB962C8B-B14F-4D97-AF65-F5344CB8AC3E}">
        <p14:creationId xmlns:p14="http://schemas.microsoft.com/office/powerpoint/2010/main" val="2270890038"/>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Exhibit #">
    <p:spTree>
      <p:nvGrpSpPr>
        <p:cNvPr id="1" name=""/>
        <p:cNvGrpSpPr/>
        <p:nvPr/>
      </p:nvGrpSpPr>
      <p:grpSpPr>
        <a:xfrm>
          <a:off x="0" y="0"/>
          <a:ext cx="0" cy="0"/>
          <a:chOff x="0" y="0"/>
          <a:chExt cx="0" cy="0"/>
        </a:xfrm>
      </p:grpSpPr>
      <p:sp>
        <p:nvSpPr>
          <p:cNvPr id="2" name="Slide Number Placeholder 3"/>
          <p:cNvSpPr>
            <a:spLocks noGrp="1"/>
          </p:cNvSpPr>
          <p:nvPr>
            <p:ph type="sldNum" sz="quarter" idx="4"/>
          </p:nvPr>
        </p:nvSpPr>
        <p:spPr>
          <a:xfrm>
            <a:off x="744335" y="122438"/>
            <a:ext cx="2133600" cy="365125"/>
          </a:xfrm>
          <a:prstGeom prst="rect">
            <a:avLst/>
          </a:prstGeom>
        </p:spPr>
        <p:txBody>
          <a:bodyPr/>
          <a:lstStyle>
            <a:lvl1pPr algn="l">
              <a:defRPr sz="1400">
                <a:solidFill>
                  <a:srgbClr val="393D40"/>
                </a:solidFill>
              </a:defRPr>
            </a:lvl1pPr>
          </a:lstStyle>
          <a:p>
            <a:r>
              <a:rPr lang="en-US" dirty="0" smtClean="0"/>
              <a:t>Exhibit </a:t>
            </a:r>
            <a:fld id="{8E9351FB-0652-5D4E-8675-5F18C30F0790}" type="slidenum">
              <a:rPr lang="en-US" smtClean="0"/>
              <a:pPr/>
              <a:t>‹#›</a:t>
            </a:fld>
            <a:endParaRPr lang="en-US" dirty="0"/>
          </a:p>
        </p:txBody>
      </p:sp>
    </p:spTree>
    <p:extLst>
      <p:ext uri="{BB962C8B-B14F-4D97-AF65-F5344CB8AC3E}">
        <p14:creationId xmlns:p14="http://schemas.microsoft.com/office/powerpoint/2010/main" val="206687420"/>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6"/>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itle 3"/>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51589464"/>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628815" y="365129"/>
            <a:ext cx="7886372" cy="1325563"/>
          </a:xfrm>
          <a:prstGeom prst="rect">
            <a:avLst/>
          </a:prstGeom>
        </p:spPr>
        <p:txBody>
          <a:bodyPr/>
          <a:lstStyle>
            <a:lvl1pPr>
              <a:defRPr>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spTree>
    <p:extLst>
      <p:ext uri="{BB962C8B-B14F-4D97-AF65-F5344CB8AC3E}">
        <p14:creationId xmlns:p14="http://schemas.microsoft.com/office/powerpoint/2010/main" val="4202689353"/>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02125" y="514071"/>
            <a:ext cx="7724407" cy="844213"/>
          </a:xfrm>
          <a:prstGeom prst="rect">
            <a:avLst/>
          </a:prstGeom>
        </p:spPr>
        <p:txBody>
          <a:bodyPr/>
          <a:lstStyle>
            <a:lvl1pPr>
              <a:defRPr>
                <a:solidFill>
                  <a:srgbClr val="393D40"/>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702121" y="1617931"/>
            <a:ext cx="7724406" cy="4082963"/>
          </a:xfrm>
          <a:prstGeom prst="rect">
            <a:avLst/>
          </a:prstGeom>
        </p:spPr>
        <p:txBody>
          <a:bodyPr/>
          <a:lstStyle>
            <a:lvl1pPr marL="342918" indent="-182892">
              <a:spcBef>
                <a:spcPts val="0"/>
              </a:spcBef>
              <a:spcAft>
                <a:spcPts val="600"/>
              </a:spcAft>
              <a:buFont typeface="Arial"/>
              <a:buChar char="•"/>
              <a:defRPr>
                <a:solidFill>
                  <a:srgbClr val="393D40"/>
                </a:solidFill>
              </a:defRPr>
            </a:lvl1pPr>
            <a:lvl2pPr marL="742986" indent="-182892">
              <a:spcBef>
                <a:spcPts val="0"/>
              </a:spcBef>
              <a:spcAft>
                <a:spcPts val="600"/>
              </a:spcAft>
              <a:buFont typeface="Arial"/>
              <a:buChar char="•"/>
              <a:defRPr>
                <a:solidFill>
                  <a:srgbClr val="393D40"/>
                </a:solidFill>
              </a:defRPr>
            </a:lvl2pPr>
            <a:lvl3pPr marL="1143059" indent="-182892">
              <a:spcBef>
                <a:spcPts val="0"/>
              </a:spcBef>
              <a:spcAft>
                <a:spcPts val="600"/>
              </a:spcAft>
              <a:buFont typeface="Arial"/>
              <a:buChar char="•"/>
              <a:defRPr>
                <a:solidFill>
                  <a:srgbClr val="393D40"/>
                </a:solidFill>
              </a:defRPr>
            </a:lvl3pPr>
            <a:lvl4pPr marL="1600280" indent="-182892">
              <a:spcBef>
                <a:spcPts val="0"/>
              </a:spcBef>
              <a:spcAft>
                <a:spcPts val="600"/>
              </a:spcAft>
              <a:buFont typeface="Arial"/>
              <a:buChar char="•"/>
              <a:defRPr>
                <a:solidFill>
                  <a:srgbClr val="393D40"/>
                </a:solidFill>
              </a:defRPr>
            </a:lvl4pPr>
            <a:lvl5pPr marL="2057501" indent="-182892">
              <a:spcBef>
                <a:spcPts val="0"/>
              </a:spcBef>
              <a:spcAft>
                <a:spcPts val="600"/>
              </a:spcAft>
              <a:buFont typeface="Arial"/>
              <a:buChar char="•"/>
              <a:defRPr>
                <a:solidFill>
                  <a:srgbClr val="393D40"/>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709566804"/>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19063" y="567044"/>
            <a:ext cx="7724407" cy="844213"/>
          </a:xfrm>
          <a:prstGeom prst="rect">
            <a:avLst/>
          </a:prstGeom>
        </p:spPr>
        <p:txBody>
          <a:bodyPr/>
          <a:lstStyle>
            <a:lvl1pPr>
              <a:defRPr>
                <a:solidFill>
                  <a:srgbClr val="393D40"/>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719063" y="1550195"/>
            <a:ext cx="7724407" cy="4274874"/>
          </a:xfrm>
          <a:prstGeom prst="rect">
            <a:avLst/>
          </a:prstGeom>
        </p:spPr>
        <p:txBody>
          <a:bodyPr/>
          <a:lstStyle>
            <a:lvl1pPr marL="342918" indent="-182892">
              <a:spcBef>
                <a:spcPts val="0"/>
              </a:spcBef>
              <a:spcAft>
                <a:spcPts val="600"/>
              </a:spcAft>
              <a:buFont typeface="Arial"/>
              <a:buChar char="•"/>
              <a:defRPr>
                <a:solidFill>
                  <a:srgbClr val="393D40"/>
                </a:solidFill>
              </a:defRPr>
            </a:lvl1pPr>
            <a:lvl2pPr marL="742986" indent="-182892">
              <a:spcBef>
                <a:spcPts val="0"/>
              </a:spcBef>
              <a:spcAft>
                <a:spcPts val="600"/>
              </a:spcAft>
              <a:buFont typeface="Arial"/>
              <a:buChar char="•"/>
              <a:defRPr>
                <a:solidFill>
                  <a:srgbClr val="393D40"/>
                </a:solidFill>
              </a:defRPr>
            </a:lvl2pPr>
            <a:lvl3pPr marL="1143059" indent="-182892">
              <a:spcBef>
                <a:spcPts val="0"/>
              </a:spcBef>
              <a:spcAft>
                <a:spcPts val="600"/>
              </a:spcAft>
              <a:buFont typeface="Arial"/>
              <a:buChar char="•"/>
              <a:defRPr>
                <a:solidFill>
                  <a:srgbClr val="393D40"/>
                </a:solidFill>
              </a:defRPr>
            </a:lvl3pPr>
            <a:lvl4pPr marL="1600280" indent="-182892">
              <a:spcBef>
                <a:spcPts val="0"/>
              </a:spcBef>
              <a:spcAft>
                <a:spcPts val="600"/>
              </a:spcAft>
              <a:buFont typeface="Arial"/>
              <a:buChar char="•"/>
              <a:defRPr>
                <a:solidFill>
                  <a:srgbClr val="393D40"/>
                </a:solidFill>
              </a:defRPr>
            </a:lvl4pPr>
            <a:lvl5pPr marL="2057501" indent="-182892">
              <a:spcBef>
                <a:spcPts val="0"/>
              </a:spcBef>
              <a:spcAft>
                <a:spcPts val="600"/>
              </a:spcAft>
              <a:buFont typeface="Arial"/>
              <a:buChar char="•"/>
              <a:defRPr>
                <a:solidFill>
                  <a:srgbClr val="393D40"/>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971365417"/>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6"/>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itle 3"/>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6648384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9" name="Rectangle 5"/>
          <p:cNvSpPr>
            <a:spLocks noGrp="1" noChangeArrowheads="1"/>
          </p:cNvSpPr>
          <p:nvPr>
            <p:ph type="title"/>
          </p:nvPr>
        </p:nvSpPr>
        <p:spPr bwMode="auto">
          <a:xfrm>
            <a:off x="2438400" y="1295400"/>
            <a:ext cx="6008786" cy="10005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defRPr b="1" i="0">
                <a:latin typeface="Arial" panose="020B0604020202020204" pitchFamily="34" charset="0"/>
                <a:cs typeface="Arial" panose="020B0604020202020204" pitchFamily="34" charset="0"/>
              </a:defRPr>
            </a:lvl1pPr>
          </a:lstStyle>
          <a:p>
            <a:pPr lvl="0" algn="l" rtl="0" eaLnBrk="1" fontAlgn="base" hangingPunct="1">
              <a:spcBef>
                <a:spcPct val="0"/>
              </a:spcBef>
              <a:spcAft>
                <a:spcPct val="0"/>
              </a:spcAft>
            </a:pPr>
            <a:r>
              <a:rPr lang="en-US" dirty="0" smtClean="0"/>
              <a:t>Click to edit Master title style</a:t>
            </a:r>
          </a:p>
        </p:txBody>
      </p:sp>
      <p:sp>
        <p:nvSpPr>
          <p:cNvPr id="13" name="Text Placeholder 12"/>
          <p:cNvSpPr>
            <a:spLocks noGrp="1"/>
          </p:cNvSpPr>
          <p:nvPr>
            <p:ph type="body" sz="quarter" idx="10" hasCustomPrompt="1"/>
          </p:nvPr>
        </p:nvSpPr>
        <p:spPr>
          <a:xfrm>
            <a:off x="2438400" y="2424199"/>
            <a:ext cx="4168742" cy="884238"/>
          </a:xfrm>
          <a:prstGeom prst="rect">
            <a:avLst/>
          </a:prstGeom>
        </p:spPr>
        <p:txBody>
          <a:bodyPr vert="horz"/>
          <a:lstStyle>
            <a:lvl1pPr marL="0" indent="0">
              <a:buNone/>
              <a:defRPr sz="1600" b="0" i="0" baseline="0">
                <a:solidFill>
                  <a:schemeClr val="bg1"/>
                </a:solidFill>
                <a:latin typeface="Arial" panose="020B0604020202020204" pitchFamily="34" charset="0"/>
                <a:cs typeface="Arial" panose="020B0604020202020204" pitchFamily="34" charset="0"/>
              </a:defRPr>
            </a:lvl1pPr>
          </a:lstStyle>
          <a:p>
            <a:pPr lvl="0"/>
            <a:r>
              <a:rPr lang="en-US" dirty="0" smtClean="0"/>
              <a:t>SUBTITLE STYLE</a:t>
            </a:r>
            <a:endParaRPr lang="en-US" dirty="0"/>
          </a:p>
        </p:txBody>
      </p:sp>
      <p:sp>
        <p:nvSpPr>
          <p:cNvPr id="22" name="Content Placeholder 21"/>
          <p:cNvSpPr>
            <a:spLocks noGrp="1"/>
          </p:cNvSpPr>
          <p:nvPr>
            <p:ph sz="quarter" idx="13" hasCustomPrompt="1"/>
          </p:nvPr>
        </p:nvSpPr>
        <p:spPr>
          <a:xfrm>
            <a:off x="2438400" y="3668799"/>
            <a:ext cx="1511267" cy="284362"/>
          </a:xfrm>
          <a:prstGeom prst="rect">
            <a:avLst/>
          </a:prstGeom>
        </p:spPr>
        <p:txBody>
          <a:bodyPr vert="horz"/>
          <a:lstStyle>
            <a:lvl1pPr marL="0" indent="0">
              <a:buFontTx/>
              <a:buNone/>
              <a:defRPr sz="1600" b="0" i="0" baseline="0">
                <a:solidFill>
                  <a:schemeClr val="bg1"/>
                </a:solidFill>
                <a:latin typeface="Arial" panose="020B0604020202020204" pitchFamily="34" charset="0"/>
                <a:cs typeface="Arial" panose="020B0604020202020204" pitchFamily="34" charset="0"/>
              </a:defRPr>
            </a:lvl1pPr>
          </a:lstStyle>
          <a:p>
            <a:pPr lvl="0"/>
            <a:r>
              <a:rPr lang="en-US" dirty="0" smtClean="0"/>
              <a:t>Authors</a:t>
            </a:r>
            <a:endParaRPr lang="en-US" dirty="0"/>
          </a:p>
        </p:txBody>
      </p:sp>
      <p:sp>
        <p:nvSpPr>
          <p:cNvPr id="28" name="Content Placeholder 27"/>
          <p:cNvSpPr>
            <a:spLocks noGrp="1"/>
          </p:cNvSpPr>
          <p:nvPr>
            <p:ph sz="quarter" idx="16" hasCustomPrompt="1"/>
          </p:nvPr>
        </p:nvSpPr>
        <p:spPr>
          <a:xfrm>
            <a:off x="2438400" y="4122031"/>
            <a:ext cx="3762342" cy="849313"/>
          </a:xfrm>
          <a:prstGeom prst="rect">
            <a:avLst/>
          </a:prstGeom>
        </p:spPr>
        <p:txBody>
          <a:bodyPr vert="horz"/>
          <a:lstStyle>
            <a:lvl1pPr marL="0" indent="0">
              <a:buFontTx/>
              <a:buNone/>
              <a:defRPr sz="1200" baseline="0">
                <a:solidFill>
                  <a:schemeClr val="bg1"/>
                </a:solidFill>
                <a:latin typeface="Arial" panose="020B0604020202020204" pitchFamily="34" charset="0"/>
                <a:cs typeface="Arial" panose="020B0604020202020204" pitchFamily="34" charset="0"/>
              </a:defRPr>
            </a:lvl1pPr>
          </a:lstStyle>
          <a:p>
            <a:pPr lvl="0"/>
            <a:r>
              <a:rPr lang="en-US" dirty="0" smtClean="0"/>
              <a:t>Multiple Author Names, Name Last Name, Name </a:t>
            </a:r>
            <a:r>
              <a:rPr lang="en-US" dirty="0" err="1" smtClean="0"/>
              <a:t>lastname</a:t>
            </a:r>
            <a:r>
              <a:rPr lang="en-US" dirty="0" smtClean="0"/>
              <a:t> &amp; name </a:t>
            </a:r>
            <a:r>
              <a:rPr lang="en-US" dirty="0" err="1" smtClean="0"/>
              <a:t>lastname</a:t>
            </a:r>
            <a:endParaRPr lang="en-US" dirty="0"/>
          </a:p>
        </p:txBody>
      </p:sp>
    </p:spTree>
    <p:extLst>
      <p:ext uri="{BB962C8B-B14F-4D97-AF65-F5344CB8AC3E}">
        <p14:creationId xmlns:p14="http://schemas.microsoft.com/office/powerpoint/2010/main" val="79959218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Divider Slide">
    <p:spTree>
      <p:nvGrpSpPr>
        <p:cNvPr id="1" name=""/>
        <p:cNvGrpSpPr/>
        <p:nvPr/>
      </p:nvGrpSpPr>
      <p:grpSpPr>
        <a:xfrm>
          <a:off x="0" y="0"/>
          <a:ext cx="0" cy="0"/>
          <a:chOff x="0" y="0"/>
          <a:chExt cx="0" cy="0"/>
        </a:xfrm>
      </p:grpSpPr>
      <p:sp>
        <p:nvSpPr>
          <p:cNvPr id="2" name="Title 1"/>
          <p:cNvSpPr>
            <a:spLocks noGrp="1"/>
          </p:cNvSpPr>
          <p:nvPr>
            <p:ph type="ctrTitle"/>
          </p:nvPr>
        </p:nvSpPr>
        <p:spPr>
          <a:xfrm>
            <a:off x="620456" y="1680194"/>
            <a:ext cx="7772401" cy="1470025"/>
          </a:xfrm>
        </p:spPr>
        <p:txBody>
          <a:bodyPr>
            <a:noAutofit/>
          </a:bodyPr>
          <a:lstStyle>
            <a:lvl1pPr>
              <a:defRPr>
                <a:solidFill>
                  <a:srgbClr val="FFFFFF"/>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624844" y="2536153"/>
            <a:ext cx="7705350" cy="1752600"/>
          </a:xfrm>
          <a:prstGeom prst="rect">
            <a:avLst/>
          </a:prstGeom>
        </p:spPr>
        <p:txBody>
          <a:bodyPr>
            <a:noAutofit/>
          </a:bodyPr>
          <a:lstStyle>
            <a:lvl1pPr marL="0" indent="0" algn="l">
              <a:buNone/>
              <a:defRPr>
                <a:solidFill>
                  <a:srgbClr val="FFFFFF"/>
                </a:solidFill>
              </a:defRPr>
            </a:lvl1pPr>
            <a:lvl2pPr marL="457223" indent="0" algn="ctr">
              <a:buNone/>
              <a:defRPr>
                <a:solidFill>
                  <a:schemeClr val="tx1">
                    <a:tint val="75000"/>
                  </a:schemeClr>
                </a:solidFill>
              </a:defRPr>
            </a:lvl2pPr>
            <a:lvl3pPr marL="914445" indent="0" algn="ctr">
              <a:buNone/>
              <a:defRPr>
                <a:solidFill>
                  <a:schemeClr val="tx1">
                    <a:tint val="75000"/>
                  </a:schemeClr>
                </a:solidFill>
              </a:defRPr>
            </a:lvl3pPr>
            <a:lvl4pPr marL="1371668" indent="0" algn="ctr">
              <a:buNone/>
              <a:defRPr>
                <a:solidFill>
                  <a:schemeClr val="tx1">
                    <a:tint val="75000"/>
                  </a:schemeClr>
                </a:solidFill>
              </a:defRPr>
            </a:lvl4pPr>
            <a:lvl5pPr marL="1828892" indent="0" algn="ctr">
              <a:buNone/>
              <a:defRPr>
                <a:solidFill>
                  <a:schemeClr val="tx1">
                    <a:tint val="75000"/>
                  </a:schemeClr>
                </a:solidFill>
              </a:defRPr>
            </a:lvl5pPr>
            <a:lvl6pPr marL="2286114" indent="0" algn="ctr">
              <a:buNone/>
              <a:defRPr>
                <a:solidFill>
                  <a:schemeClr val="tx1">
                    <a:tint val="75000"/>
                  </a:schemeClr>
                </a:solidFill>
              </a:defRPr>
            </a:lvl6pPr>
            <a:lvl7pPr marL="2743337" indent="0" algn="ctr">
              <a:buNone/>
              <a:defRPr>
                <a:solidFill>
                  <a:schemeClr val="tx1">
                    <a:tint val="75000"/>
                  </a:schemeClr>
                </a:solidFill>
              </a:defRPr>
            </a:lvl7pPr>
            <a:lvl8pPr marL="3200560" indent="0" algn="ctr">
              <a:buNone/>
              <a:defRPr>
                <a:solidFill>
                  <a:schemeClr val="tx1">
                    <a:tint val="75000"/>
                  </a:schemeClr>
                </a:solidFill>
              </a:defRPr>
            </a:lvl8pPr>
            <a:lvl9pPr marL="3657781"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85771671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Default">
    <p:spTree>
      <p:nvGrpSpPr>
        <p:cNvPr id="1" name=""/>
        <p:cNvGrpSpPr/>
        <p:nvPr/>
      </p:nvGrpSpPr>
      <p:grpSpPr>
        <a:xfrm>
          <a:off x="0" y="0"/>
          <a:ext cx="0" cy="0"/>
          <a:chOff x="0" y="0"/>
          <a:chExt cx="0" cy="0"/>
        </a:xfrm>
      </p:grpSpPr>
      <p:sp>
        <p:nvSpPr>
          <p:cNvPr id="2" name="Title 1"/>
          <p:cNvSpPr>
            <a:spLocks noGrp="1"/>
          </p:cNvSpPr>
          <p:nvPr>
            <p:ph type="title"/>
          </p:nvPr>
        </p:nvSpPr>
        <p:spPr>
          <a:xfrm>
            <a:off x="710594" y="577031"/>
            <a:ext cx="7682063" cy="844213"/>
          </a:xfrm>
        </p:spPr>
        <p:txBody>
          <a:bodyPr/>
          <a:lstStyle>
            <a:lvl1pPr>
              <a:defRPr>
                <a:solidFill>
                  <a:srgbClr val="393D40"/>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711386" y="1727203"/>
            <a:ext cx="7681267" cy="3928533"/>
          </a:xfrm>
          <a:prstGeom prst="rect">
            <a:avLst/>
          </a:prstGeom>
        </p:spPr>
        <p:txBody>
          <a:bodyPr/>
          <a:lstStyle>
            <a:lvl1pPr marL="160028" indent="0">
              <a:spcBef>
                <a:spcPts val="0"/>
              </a:spcBef>
              <a:spcAft>
                <a:spcPts val="600"/>
              </a:spcAft>
              <a:buFont typeface="Arial"/>
              <a:buNone/>
              <a:defRPr/>
            </a:lvl1pPr>
            <a:lvl2pPr marL="742986" indent="-182892">
              <a:spcBef>
                <a:spcPts val="0"/>
              </a:spcBef>
              <a:spcAft>
                <a:spcPts val="600"/>
              </a:spcAft>
              <a:buFont typeface="Arial"/>
              <a:buChar char="•"/>
              <a:defRPr/>
            </a:lvl2pPr>
            <a:lvl3pPr marL="1143059" indent="-182892">
              <a:spcBef>
                <a:spcPts val="0"/>
              </a:spcBef>
              <a:spcAft>
                <a:spcPts val="600"/>
              </a:spcAft>
              <a:buFont typeface="Arial"/>
              <a:buChar char="•"/>
              <a:defRPr/>
            </a:lvl3pPr>
            <a:lvl4pPr marL="1600280" indent="-182892">
              <a:spcBef>
                <a:spcPts val="0"/>
              </a:spcBef>
              <a:spcAft>
                <a:spcPts val="600"/>
              </a:spcAft>
              <a:buFont typeface="Arial"/>
              <a:buChar char="•"/>
              <a:defRPr/>
            </a:lvl4pPr>
            <a:lvl5pPr marL="2057501" indent="-182892">
              <a:spcBef>
                <a:spcPts val="0"/>
              </a:spcBef>
              <a:spcAft>
                <a:spcPts val="600"/>
              </a:spcAft>
              <a:buFont typeface="Arial"/>
              <a:buChar char="•"/>
              <a:defRPr/>
            </a:lvl5pPr>
          </a:lstStyle>
          <a:p>
            <a:pPr lvl="0"/>
            <a:endParaRPr lang="en-US" dirty="0"/>
          </a:p>
        </p:txBody>
      </p:sp>
      <p:sp>
        <p:nvSpPr>
          <p:cNvPr id="5" name="Text Placeholder 4"/>
          <p:cNvSpPr>
            <a:spLocks noGrp="1"/>
          </p:cNvSpPr>
          <p:nvPr>
            <p:ph type="body" sz="quarter" idx="10" hasCustomPrompt="1"/>
          </p:nvPr>
        </p:nvSpPr>
        <p:spPr>
          <a:xfrm>
            <a:off x="710590" y="5961699"/>
            <a:ext cx="6886387" cy="686761"/>
          </a:xfrm>
          <a:prstGeom prst="rect">
            <a:avLst/>
          </a:prstGeom>
        </p:spPr>
        <p:txBody>
          <a:bodyPr/>
          <a:lstStyle>
            <a:lvl1pPr marL="0" indent="0">
              <a:buNone/>
              <a:defRPr sz="1200">
                <a:solidFill>
                  <a:srgbClr val="393D40"/>
                </a:solidFill>
              </a:defRPr>
            </a:lvl1pPr>
          </a:lstStyle>
          <a:p>
            <a:pPr lvl="0"/>
            <a:r>
              <a:rPr lang="en-US" dirty="0" smtClean="0"/>
              <a:t>Insert Source Here</a:t>
            </a:r>
            <a:endParaRPr lang="en-US" dirty="0"/>
          </a:p>
        </p:txBody>
      </p:sp>
    </p:spTree>
    <p:extLst>
      <p:ext uri="{BB962C8B-B14F-4D97-AF65-F5344CB8AC3E}">
        <p14:creationId xmlns:p14="http://schemas.microsoft.com/office/powerpoint/2010/main" val="353508748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Default">
    <p:spTree>
      <p:nvGrpSpPr>
        <p:cNvPr id="1" name=""/>
        <p:cNvGrpSpPr/>
        <p:nvPr/>
      </p:nvGrpSpPr>
      <p:grpSpPr>
        <a:xfrm>
          <a:off x="0" y="0"/>
          <a:ext cx="0" cy="0"/>
          <a:chOff x="0" y="0"/>
          <a:chExt cx="0" cy="0"/>
        </a:xfrm>
      </p:grpSpPr>
      <p:sp>
        <p:nvSpPr>
          <p:cNvPr id="2" name="Title 1"/>
          <p:cNvSpPr>
            <a:spLocks noGrp="1"/>
          </p:cNvSpPr>
          <p:nvPr>
            <p:ph type="title"/>
          </p:nvPr>
        </p:nvSpPr>
        <p:spPr>
          <a:xfrm>
            <a:off x="744465" y="577031"/>
            <a:ext cx="7715938" cy="844213"/>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744465" y="1600206"/>
            <a:ext cx="3827536" cy="4010377"/>
          </a:xfrm>
          <a:prstGeom prst="rect">
            <a:avLst/>
          </a:prstGeom>
        </p:spPr>
        <p:txBody>
          <a:bodyPr/>
          <a:lstStyle>
            <a:lvl1pPr marL="342918" indent="-182892">
              <a:spcBef>
                <a:spcPts val="0"/>
              </a:spcBef>
              <a:spcAft>
                <a:spcPts val="600"/>
              </a:spcAft>
              <a:buFont typeface="Arial"/>
              <a:buChar char="•"/>
              <a:defRPr sz="2801">
                <a:solidFill>
                  <a:srgbClr val="393D40"/>
                </a:solidFill>
              </a:defRPr>
            </a:lvl1pPr>
            <a:lvl2pPr marL="742986" indent="-182892">
              <a:spcBef>
                <a:spcPts val="0"/>
              </a:spcBef>
              <a:spcAft>
                <a:spcPts val="600"/>
              </a:spcAft>
              <a:buFont typeface="Arial"/>
              <a:buChar char="•"/>
              <a:defRPr sz="2399">
                <a:solidFill>
                  <a:srgbClr val="393D40"/>
                </a:solidFill>
              </a:defRPr>
            </a:lvl2pPr>
            <a:lvl3pPr marL="1143059" indent="-182892">
              <a:spcBef>
                <a:spcPts val="0"/>
              </a:spcBef>
              <a:spcAft>
                <a:spcPts val="600"/>
              </a:spcAft>
              <a:buFont typeface="Arial"/>
              <a:buChar char="•"/>
              <a:defRPr sz="2000">
                <a:solidFill>
                  <a:srgbClr val="393D40"/>
                </a:solidFill>
              </a:defRPr>
            </a:lvl3pPr>
            <a:lvl4pPr marL="1600280" indent="-182892">
              <a:spcBef>
                <a:spcPts val="0"/>
              </a:spcBef>
              <a:spcAft>
                <a:spcPts val="600"/>
              </a:spcAft>
              <a:buFont typeface="Arial"/>
              <a:buChar char="•"/>
              <a:defRPr sz="1800">
                <a:solidFill>
                  <a:srgbClr val="393D40"/>
                </a:solidFill>
              </a:defRPr>
            </a:lvl4pPr>
            <a:lvl5pPr marL="2057501" indent="-182892">
              <a:spcBef>
                <a:spcPts val="0"/>
              </a:spcBef>
              <a:spcAft>
                <a:spcPts val="600"/>
              </a:spcAft>
              <a:buFont typeface="Arial"/>
              <a:buChar char="•"/>
              <a:defRPr sz="1800">
                <a:solidFill>
                  <a:srgbClr val="393D40"/>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549851" y="1600203"/>
            <a:ext cx="3910555" cy="4010376"/>
          </a:xfrm>
          <a:prstGeom prst="rect">
            <a:avLst/>
          </a:prstGeom>
        </p:spPr>
        <p:txBody>
          <a:bodyPr/>
          <a:lstStyle>
            <a:lvl1pPr marL="342918" indent="-182892">
              <a:spcBef>
                <a:spcPts val="0"/>
              </a:spcBef>
              <a:spcAft>
                <a:spcPts val="600"/>
              </a:spcAft>
              <a:buFont typeface="Arial"/>
              <a:buChar char="•"/>
              <a:defRPr sz="2801">
                <a:solidFill>
                  <a:srgbClr val="393D40"/>
                </a:solidFill>
              </a:defRPr>
            </a:lvl1pPr>
            <a:lvl2pPr marL="742986" indent="-182892">
              <a:spcBef>
                <a:spcPts val="0"/>
              </a:spcBef>
              <a:spcAft>
                <a:spcPts val="600"/>
              </a:spcAft>
              <a:buFont typeface="Arial"/>
              <a:buChar char="•"/>
              <a:defRPr sz="2399">
                <a:solidFill>
                  <a:srgbClr val="393D40"/>
                </a:solidFill>
              </a:defRPr>
            </a:lvl2pPr>
            <a:lvl3pPr marL="1143059" indent="-182892">
              <a:spcBef>
                <a:spcPts val="0"/>
              </a:spcBef>
              <a:spcAft>
                <a:spcPts val="600"/>
              </a:spcAft>
              <a:buFont typeface="Arial"/>
              <a:buChar char="•"/>
              <a:defRPr sz="2000">
                <a:solidFill>
                  <a:srgbClr val="393D40"/>
                </a:solidFill>
              </a:defRPr>
            </a:lvl3pPr>
            <a:lvl4pPr marL="1600280" indent="-182892">
              <a:spcBef>
                <a:spcPts val="0"/>
              </a:spcBef>
              <a:spcAft>
                <a:spcPts val="600"/>
              </a:spcAft>
              <a:buFont typeface="Arial"/>
              <a:buChar char="•"/>
              <a:defRPr sz="1800">
                <a:solidFill>
                  <a:srgbClr val="393D40"/>
                </a:solidFill>
              </a:defRPr>
            </a:lvl4pPr>
            <a:lvl5pPr marL="2057501" indent="-182892">
              <a:spcBef>
                <a:spcPts val="0"/>
              </a:spcBef>
              <a:spcAft>
                <a:spcPts val="600"/>
              </a:spcAft>
              <a:buFont typeface="Arial"/>
              <a:buChar char="•"/>
              <a:defRPr sz="1800">
                <a:solidFill>
                  <a:srgbClr val="393D40"/>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ext Placeholder 5"/>
          <p:cNvSpPr>
            <a:spLocks noGrp="1"/>
          </p:cNvSpPr>
          <p:nvPr>
            <p:ph type="body" sz="quarter" idx="10" hasCustomPrompt="1"/>
          </p:nvPr>
        </p:nvSpPr>
        <p:spPr>
          <a:xfrm>
            <a:off x="744340" y="6005700"/>
            <a:ext cx="6818103" cy="598311"/>
          </a:xfrm>
          <a:prstGeom prst="rect">
            <a:avLst/>
          </a:prstGeom>
        </p:spPr>
        <p:txBody>
          <a:bodyPr/>
          <a:lstStyle>
            <a:lvl1pPr marL="0" indent="0">
              <a:buNone/>
              <a:defRPr sz="1200" baseline="0">
                <a:solidFill>
                  <a:srgbClr val="393D40"/>
                </a:solidFill>
              </a:defRPr>
            </a:lvl1pPr>
          </a:lstStyle>
          <a:p>
            <a:pPr lvl="0"/>
            <a:r>
              <a:rPr lang="en-US" dirty="0" smtClean="0"/>
              <a:t>Insert Source</a:t>
            </a:r>
            <a:endParaRPr lang="en-US" dirty="0"/>
          </a:p>
        </p:txBody>
      </p:sp>
    </p:spTree>
    <p:extLst>
      <p:ext uri="{BB962C8B-B14F-4D97-AF65-F5344CB8AC3E}">
        <p14:creationId xmlns:p14="http://schemas.microsoft.com/office/powerpoint/2010/main" val="3249906374"/>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Default">
    <p:spTree>
      <p:nvGrpSpPr>
        <p:cNvPr id="1" name=""/>
        <p:cNvGrpSpPr/>
        <p:nvPr/>
      </p:nvGrpSpPr>
      <p:grpSpPr>
        <a:xfrm>
          <a:off x="0" y="0"/>
          <a:ext cx="0" cy="0"/>
          <a:chOff x="0" y="0"/>
          <a:chExt cx="0" cy="0"/>
        </a:xfrm>
      </p:grpSpPr>
    </p:spTree>
    <p:extLst>
      <p:ext uri="{BB962C8B-B14F-4D97-AF65-F5344CB8AC3E}">
        <p14:creationId xmlns:p14="http://schemas.microsoft.com/office/powerpoint/2010/main" val="89209004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6"/>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itle 3"/>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71044192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Default with Figure #">
    <p:spTree>
      <p:nvGrpSpPr>
        <p:cNvPr id="1" name=""/>
        <p:cNvGrpSpPr/>
        <p:nvPr/>
      </p:nvGrpSpPr>
      <p:grpSpPr>
        <a:xfrm>
          <a:off x="0" y="0"/>
          <a:ext cx="0" cy="0"/>
          <a:chOff x="0" y="0"/>
          <a:chExt cx="0" cy="0"/>
        </a:xfrm>
      </p:grpSpPr>
      <p:sp>
        <p:nvSpPr>
          <p:cNvPr id="2" name="Title 1"/>
          <p:cNvSpPr>
            <a:spLocks noGrp="1"/>
          </p:cNvSpPr>
          <p:nvPr>
            <p:ph type="title"/>
          </p:nvPr>
        </p:nvSpPr>
        <p:spPr>
          <a:xfrm>
            <a:off x="710594" y="577031"/>
            <a:ext cx="7682063" cy="844213"/>
          </a:xfrm>
        </p:spPr>
        <p:txBody>
          <a:bodyPr/>
          <a:lstStyle>
            <a:lvl1pPr>
              <a:defRPr>
                <a:solidFill>
                  <a:srgbClr val="393D40"/>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711386" y="1727203"/>
            <a:ext cx="7681267" cy="3928533"/>
          </a:xfrm>
          <a:prstGeom prst="rect">
            <a:avLst/>
          </a:prstGeom>
        </p:spPr>
        <p:txBody>
          <a:bodyPr/>
          <a:lstStyle>
            <a:lvl1pPr marL="160028" indent="0">
              <a:spcBef>
                <a:spcPts val="0"/>
              </a:spcBef>
              <a:spcAft>
                <a:spcPts val="600"/>
              </a:spcAft>
              <a:buFont typeface="Arial"/>
              <a:buNone/>
              <a:defRPr/>
            </a:lvl1pPr>
            <a:lvl2pPr marL="742986" indent="-182892">
              <a:spcBef>
                <a:spcPts val="0"/>
              </a:spcBef>
              <a:spcAft>
                <a:spcPts val="600"/>
              </a:spcAft>
              <a:buFont typeface="Arial"/>
              <a:buChar char="•"/>
              <a:defRPr/>
            </a:lvl2pPr>
            <a:lvl3pPr marL="1143059" indent="-182892">
              <a:spcBef>
                <a:spcPts val="0"/>
              </a:spcBef>
              <a:spcAft>
                <a:spcPts val="600"/>
              </a:spcAft>
              <a:buFont typeface="Arial"/>
              <a:buChar char="•"/>
              <a:defRPr/>
            </a:lvl3pPr>
            <a:lvl4pPr marL="1600280" indent="-182892">
              <a:spcBef>
                <a:spcPts val="0"/>
              </a:spcBef>
              <a:spcAft>
                <a:spcPts val="600"/>
              </a:spcAft>
              <a:buFont typeface="Arial"/>
              <a:buChar char="•"/>
              <a:defRPr/>
            </a:lvl4pPr>
            <a:lvl5pPr marL="2057501" indent="-182892">
              <a:spcBef>
                <a:spcPts val="0"/>
              </a:spcBef>
              <a:spcAft>
                <a:spcPts val="600"/>
              </a:spcAft>
              <a:buFont typeface="Arial"/>
              <a:buChar char="•"/>
              <a:defRPr/>
            </a:lvl5pPr>
          </a:lstStyle>
          <a:p>
            <a:pPr lvl="0"/>
            <a:endParaRPr lang="en-US" dirty="0"/>
          </a:p>
        </p:txBody>
      </p:sp>
      <p:sp>
        <p:nvSpPr>
          <p:cNvPr id="5" name="Text Placeholder 4"/>
          <p:cNvSpPr>
            <a:spLocks noGrp="1"/>
          </p:cNvSpPr>
          <p:nvPr>
            <p:ph type="body" sz="quarter" idx="10" hasCustomPrompt="1"/>
          </p:nvPr>
        </p:nvSpPr>
        <p:spPr>
          <a:xfrm>
            <a:off x="710590" y="5961699"/>
            <a:ext cx="6886387" cy="686761"/>
          </a:xfrm>
          <a:prstGeom prst="rect">
            <a:avLst/>
          </a:prstGeom>
        </p:spPr>
        <p:txBody>
          <a:bodyPr/>
          <a:lstStyle>
            <a:lvl1pPr marL="0" indent="0">
              <a:buNone/>
              <a:defRPr sz="1200">
                <a:solidFill>
                  <a:srgbClr val="393D40"/>
                </a:solidFill>
              </a:defRPr>
            </a:lvl1pPr>
          </a:lstStyle>
          <a:p>
            <a:pPr lvl="0"/>
            <a:r>
              <a:rPr lang="en-US" dirty="0" smtClean="0"/>
              <a:t>Insert Source Here</a:t>
            </a:r>
            <a:endParaRPr lang="en-US" dirty="0"/>
          </a:p>
        </p:txBody>
      </p:sp>
      <p:sp>
        <p:nvSpPr>
          <p:cNvPr id="6" name="Slide Number Placeholder 3"/>
          <p:cNvSpPr>
            <a:spLocks noGrp="1"/>
          </p:cNvSpPr>
          <p:nvPr>
            <p:ph type="sldNum" sz="quarter" idx="4"/>
          </p:nvPr>
        </p:nvSpPr>
        <p:spPr>
          <a:xfrm>
            <a:off x="710589" y="88523"/>
            <a:ext cx="2133600" cy="365125"/>
          </a:xfrm>
          <a:prstGeom prst="rect">
            <a:avLst/>
          </a:prstGeom>
        </p:spPr>
        <p:txBody>
          <a:bodyPr/>
          <a:lstStyle>
            <a:lvl1pPr algn="l">
              <a:defRPr sz="1400">
                <a:solidFill>
                  <a:srgbClr val="393D40"/>
                </a:solidFill>
              </a:defRPr>
            </a:lvl1pPr>
          </a:lstStyle>
          <a:p>
            <a:r>
              <a:rPr lang="en-US" dirty="0" smtClean="0"/>
              <a:t>Figure </a:t>
            </a:r>
            <a:fld id="{8E9351FB-0652-5D4E-8675-5F18C30F0790}" type="slidenum">
              <a:rPr lang="en-US" smtClean="0"/>
              <a:pPr/>
              <a:t>‹#›</a:t>
            </a:fld>
            <a:endParaRPr lang="en-US" dirty="0"/>
          </a:p>
        </p:txBody>
      </p:sp>
    </p:spTree>
    <p:extLst>
      <p:ext uri="{BB962C8B-B14F-4D97-AF65-F5344CB8AC3E}">
        <p14:creationId xmlns:p14="http://schemas.microsoft.com/office/powerpoint/2010/main" val="67982264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with Figure #">
    <p:spTree>
      <p:nvGrpSpPr>
        <p:cNvPr id="1" name=""/>
        <p:cNvGrpSpPr/>
        <p:nvPr/>
      </p:nvGrpSpPr>
      <p:grpSpPr>
        <a:xfrm>
          <a:off x="0" y="0"/>
          <a:ext cx="0" cy="0"/>
          <a:chOff x="0" y="0"/>
          <a:chExt cx="0" cy="0"/>
        </a:xfrm>
      </p:grpSpPr>
      <p:sp>
        <p:nvSpPr>
          <p:cNvPr id="2" name="Title 1"/>
          <p:cNvSpPr>
            <a:spLocks noGrp="1"/>
          </p:cNvSpPr>
          <p:nvPr>
            <p:ph type="title"/>
          </p:nvPr>
        </p:nvSpPr>
        <p:spPr>
          <a:xfrm>
            <a:off x="744465" y="577031"/>
            <a:ext cx="7715938" cy="844213"/>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744465" y="1600206"/>
            <a:ext cx="3827536" cy="4010377"/>
          </a:xfrm>
          <a:prstGeom prst="rect">
            <a:avLst/>
          </a:prstGeom>
        </p:spPr>
        <p:txBody>
          <a:bodyPr/>
          <a:lstStyle>
            <a:lvl1pPr marL="342918" indent="-182892">
              <a:spcBef>
                <a:spcPts val="0"/>
              </a:spcBef>
              <a:spcAft>
                <a:spcPts val="600"/>
              </a:spcAft>
              <a:buFont typeface="Arial"/>
              <a:buChar char="•"/>
              <a:defRPr sz="2801">
                <a:solidFill>
                  <a:srgbClr val="393D40"/>
                </a:solidFill>
              </a:defRPr>
            </a:lvl1pPr>
            <a:lvl2pPr marL="742986" indent="-182892">
              <a:spcBef>
                <a:spcPts val="0"/>
              </a:spcBef>
              <a:spcAft>
                <a:spcPts val="600"/>
              </a:spcAft>
              <a:buFont typeface="Arial"/>
              <a:buChar char="•"/>
              <a:defRPr sz="2399">
                <a:solidFill>
                  <a:srgbClr val="393D40"/>
                </a:solidFill>
              </a:defRPr>
            </a:lvl2pPr>
            <a:lvl3pPr marL="1143059" indent="-182892">
              <a:spcBef>
                <a:spcPts val="0"/>
              </a:spcBef>
              <a:spcAft>
                <a:spcPts val="600"/>
              </a:spcAft>
              <a:buFont typeface="Arial"/>
              <a:buChar char="•"/>
              <a:defRPr sz="2000">
                <a:solidFill>
                  <a:srgbClr val="393D40"/>
                </a:solidFill>
              </a:defRPr>
            </a:lvl3pPr>
            <a:lvl4pPr marL="1600280" indent="-182892">
              <a:spcBef>
                <a:spcPts val="0"/>
              </a:spcBef>
              <a:spcAft>
                <a:spcPts val="600"/>
              </a:spcAft>
              <a:buFont typeface="Arial"/>
              <a:buChar char="•"/>
              <a:defRPr sz="1800">
                <a:solidFill>
                  <a:srgbClr val="393D40"/>
                </a:solidFill>
              </a:defRPr>
            </a:lvl4pPr>
            <a:lvl5pPr marL="2057501" indent="-182892">
              <a:spcBef>
                <a:spcPts val="0"/>
              </a:spcBef>
              <a:spcAft>
                <a:spcPts val="600"/>
              </a:spcAft>
              <a:buFont typeface="Arial"/>
              <a:buChar char="•"/>
              <a:defRPr sz="1800">
                <a:solidFill>
                  <a:srgbClr val="393D40"/>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549851" y="1600203"/>
            <a:ext cx="3910555" cy="4010376"/>
          </a:xfrm>
          <a:prstGeom prst="rect">
            <a:avLst/>
          </a:prstGeom>
        </p:spPr>
        <p:txBody>
          <a:bodyPr/>
          <a:lstStyle>
            <a:lvl1pPr marL="342918" indent="-182892">
              <a:spcBef>
                <a:spcPts val="0"/>
              </a:spcBef>
              <a:spcAft>
                <a:spcPts val="600"/>
              </a:spcAft>
              <a:buFont typeface="Arial"/>
              <a:buChar char="•"/>
              <a:defRPr sz="2801">
                <a:solidFill>
                  <a:srgbClr val="393D40"/>
                </a:solidFill>
              </a:defRPr>
            </a:lvl1pPr>
            <a:lvl2pPr marL="742986" indent="-182892">
              <a:spcBef>
                <a:spcPts val="0"/>
              </a:spcBef>
              <a:spcAft>
                <a:spcPts val="600"/>
              </a:spcAft>
              <a:buFont typeface="Arial"/>
              <a:buChar char="•"/>
              <a:defRPr sz="2399">
                <a:solidFill>
                  <a:srgbClr val="393D40"/>
                </a:solidFill>
              </a:defRPr>
            </a:lvl2pPr>
            <a:lvl3pPr marL="1143059" indent="-182892">
              <a:spcBef>
                <a:spcPts val="0"/>
              </a:spcBef>
              <a:spcAft>
                <a:spcPts val="600"/>
              </a:spcAft>
              <a:buFont typeface="Arial"/>
              <a:buChar char="•"/>
              <a:defRPr sz="2000">
                <a:solidFill>
                  <a:srgbClr val="393D40"/>
                </a:solidFill>
              </a:defRPr>
            </a:lvl3pPr>
            <a:lvl4pPr marL="1600280" indent="-182892">
              <a:spcBef>
                <a:spcPts val="0"/>
              </a:spcBef>
              <a:spcAft>
                <a:spcPts val="600"/>
              </a:spcAft>
              <a:buFont typeface="Arial"/>
              <a:buChar char="•"/>
              <a:defRPr sz="1800">
                <a:solidFill>
                  <a:srgbClr val="393D40"/>
                </a:solidFill>
              </a:defRPr>
            </a:lvl4pPr>
            <a:lvl5pPr marL="2057501" indent="-182892">
              <a:spcBef>
                <a:spcPts val="0"/>
              </a:spcBef>
              <a:spcAft>
                <a:spcPts val="600"/>
              </a:spcAft>
              <a:buFont typeface="Arial"/>
              <a:buChar char="•"/>
              <a:defRPr sz="1800">
                <a:solidFill>
                  <a:srgbClr val="393D40"/>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ext Placeholder 5"/>
          <p:cNvSpPr>
            <a:spLocks noGrp="1"/>
          </p:cNvSpPr>
          <p:nvPr>
            <p:ph type="body" sz="quarter" idx="10" hasCustomPrompt="1"/>
          </p:nvPr>
        </p:nvSpPr>
        <p:spPr>
          <a:xfrm>
            <a:off x="744340" y="6005700"/>
            <a:ext cx="6818103" cy="598311"/>
          </a:xfrm>
          <a:prstGeom prst="rect">
            <a:avLst/>
          </a:prstGeom>
        </p:spPr>
        <p:txBody>
          <a:bodyPr/>
          <a:lstStyle>
            <a:lvl1pPr marL="0" indent="0">
              <a:buNone/>
              <a:defRPr sz="1200" baseline="0">
                <a:solidFill>
                  <a:srgbClr val="393D40"/>
                </a:solidFill>
              </a:defRPr>
            </a:lvl1pPr>
          </a:lstStyle>
          <a:p>
            <a:pPr lvl="0"/>
            <a:r>
              <a:rPr lang="en-US" dirty="0" smtClean="0"/>
              <a:t>Insert Source</a:t>
            </a:r>
            <a:endParaRPr lang="en-US" dirty="0"/>
          </a:p>
        </p:txBody>
      </p:sp>
      <p:sp>
        <p:nvSpPr>
          <p:cNvPr id="7" name="Slide Number Placeholder 3"/>
          <p:cNvSpPr>
            <a:spLocks noGrp="1"/>
          </p:cNvSpPr>
          <p:nvPr>
            <p:ph type="sldNum" sz="quarter" idx="4"/>
          </p:nvPr>
        </p:nvSpPr>
        <p:spPr>
          <a:xfrm>
            <a:off x="744335" y="122438"/>
            <a:ext cx="2133600" cy="365125"/>
          </a:xfrm>
          <a:prstGeom prst="rect">
            <a:avLst/>
          </a:prstGeom>
        </p:spPr>
        <p:txBody>
          <a:bodyPr/>
          <a:lstStyle>
            <a:lvl1pPr algn="l">
              <a:defRPr sz="1400">
                <a:solidFill>
                  <a:srgbClr val="393D40"/>
                </a:solidFill>
              </a:defRPr>
            </a:lvl1pPr>
          </a:lstStyle>
          <a:p>
            <a:r>
              <a:rPr lang="en-US" dirty="0" smtClean="0"/>
              <a:t>Figure </a:t>
            </a:r>
            <a:fld id="{8E9351FB-0652-5D4E-8675-5F18C30F0790}" type="slidenum">
              <a:rPr lang="en-US" smtClean="0"/>
              <a:pPr/>
              <a:t>‹#›</a:t>
            </a:fld>
            <a:endParaRPr lang="en-US" dirty="0"/>
          </a:p>
        </p:txBody>
      </p:sp>
    </p:spTree>
    <p:extLst>
      <p:ext uri="{BB962C8B-B14F-4D97-AF65-F5344CB8AC3E}">
        <p14:creationId xmlns:p14="http://schemas.microsoft.com/office/powerpoint/2010/main" val="3148897601"/>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2.xml"/><Relationship Id="rId1" Type="http://schemas.openxmlformats.org/officeDocument/2006/relationships/slideLayout" Target="../slideLayouts/slideLayout3.xml"/><Relationship Id="rId4" Type="http://schemas.openxmlformats.org/officeDocument/2006/relationships/image" Target="../media/image5.png"/></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6.xml"/><Relationship Id="rId7" Type="http://schemas.openxmlformats.org/officeDocument/2006/relationships/image" Target="../media/image7.jpeg"/><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image" Target="../media/image6.png"/><Relationship Id="rId5" Type="http://schemas.openxmlformats.org/officeDocument/2006/relationships/theme" Target="../theme/theme3.xml"/><Relationship Id="rId4" Type="http://schemas.openxmlformats.org/officeDocument/2006/relationships/slideLayout" Target="../slideLayouts/slideLayout7.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0.xml"/><Relationship Id="rId7" Type="http://schemas.openxmlformats.org/officeDocument/2006/relationships/image" Target="../media/image7.jpeg"/><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image" Target="../media/image6.png"/><Relationship Id="rId5" Type="http://schemas.openxmlformats.org/officeDocument/2006/relationships/theme" Target="../theme/theme4.xml"/><Relationship Id="rId4" Type="http://schemas.openxmlformats.org/officeDocument/2006/relationships/slideLayout" Target="../slideLayouts/slideLayout11.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7.jpe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theme" Target="../theme/theme5.xml"/><Relationship Id="rId4" Type="http://schemas.openxmlformats.org/officeDocument/2006/relationships/slideLayout" Target="../slideLayouts/slideLayout15.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6.xml"/></Relationships>
</file>

<file path=ppt/slideMasters/_rels/slideMaster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theme" Target="../theme/theme7.xml"/><Relationship Id="rId1" Type="http://schemas.openxmlformats.org/officeDocument/2006/relationships/slideLayout" Target="../slideLayouts/slideLayout17.xml"/><Relationship Id="rId4" Type="http://schemas.openxmlformats.org/officeDocument/2006/relationships/image" Target="../media/image4.png"/></Relationships>
</file>

<file path=ppt/slideMasters/_rels/slideMaster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theme" Target="../theme/theme8.xml"/><Relationship Id="rId1" Type="http://schemas.openxmlformats.org/officeDocument/2006/relationships/slideLayout" Target="../slideLayouts/slideLayout18.xml"/><Relationship Id="rId4" Type="http://schemas.openxmlformats.org/officeDocument/2006/relationships/image" Target="../media/image4.png"/></Relationships>
</file>

<file path=ppt/slideMasters/_rels/slideMaster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theme" Target="../theme/theme9.xml"/><Relationship Id="rId1"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userDrawn="1"/>
        </p:nvSpPr>
        <p:spPr>
          <a:xfrm>
            <a:off x="-1" y="0"/>
            <a:ext cx="9144001" cy="6858000"/>
          </a:xfrm>
          <a:prstGeom prst="rect">
            <a:avLst/>
          </a:prstGeom>
          <a:solidFill>
            <a:srgbClr val="0B5FB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2" name="Title Placeholder 1"/>
          <p:cNvSpPr>
            <a:spLocks noGrp="1"/>
          </p:cNvSpPr>
          <p:nvPr>
            <p:ph type="title"/>
          </p:nvPr>
        </p:nvSpPr>
        <p:spPr>
          <a:xfrm>
            <a:off x="1730818" y="2633318"/>
            <a:ext cx="6299720" cy="844213"/>
          </a:xfrm>
          <a:prstGeom prst="rect">
            <a:avLst/>
          </a:prstGeom>
        </p:spPr>
        <p:txBody>
          <a:bodyPr vert="horz" lIns="91440" tIns="45720" rIns="91440" bIns="45720" rtlCol="0" anchor="t">
            <a:noAutofit/>
          </a:bodyPr>
          <a:lstStyle/>
          <a:p>
            <a:r>
              <a:rPr lang="en-US" smtClean="0"/>
              <a:t>Click to edit Master title style</a:t>
            </a:r>
            <a:endParaRPr lang="en-US" dirty="0"/>
          </a:p>
        </p:txBody>
      </p:sp>
      <p:pic>
        <p:nvPicPr>
          <p:cNvPr id="5" name="Picture 4" descr="KFF_Large_K.png"/>
          <p:cNvPicPr>
            <a:picLocks noChangeAspect="1"/>
          </p:cNvPicPr>
          <p:nvPr userDrawn="1"/>
        </p:nvPicPr>
        <p:blipFill rotWithShape="1">
          <a:blip r:embed="rId4">
            <a:extLst>
              <a:ext uri="{28A0092B-C50C-407E-A947-70E740481C1C}">
                <a14:useLocalDpi xmlns:a14="http://schemas.microsoft.com/office/drawing/2010/main" val="0"/>
              </a:ext>
            </a:extLst>
          </a:blip>
          <a:srcRect l="46308"/>
          <a:stretch/>
        </p:blipFill>
        <p:spPr>
          <a:xfrm>
            <a:off x="2" y="0"/>
            <a:ext cx="2519755" cy="6858000"/>
          </a:xfrm>
          <a:prstGeom prst="rect">
            <a:avLst/>
          </a:prstGeom>
        </p:spPr>
      </p:pic>
      <p:pic>
        <p:nvPicPr>
          <p:cNvPr id="8" name="Picture 7" descr="KFF_Full_Logo_KO.png"/>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7239000" y="5257800"/>
            <a:ext cx="1184364" cy="786320"/>
          </a:xfrm>
          <a:prstGeom prst="rect">
            <a:avLst/>
          </a:prstGeom>
        </p:spPr>
      </p:pic>
      <p:pic>
        <p:nvPicPr>
          <p:cNvPr id="9" name="Picture 8" descr="KFF_Tagline_KO.png"/>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4353031" y="6251604"/>
            <a:ext cx="4162012" cy="243326"/>
          </a:xfrm>
          <a:prstGeom prst="rect">
            <a:avLst/>
          </a:prstGeom>
        </p:spPr>
      </p:pic>
    </p:spTree>
    <p:extLst>
      <p:ext uri="{BB962C8B-B14F-4D97-AF65-F5344CB8AC3E}">
        <p14:creationId xmlns:p14="http://schemas.microsoft.com/office/powerpoint/2010/main" val="4151355162"/>
      </p:ext>
    </p:extLst>
  </p:cSld>
  <p:clrMap bg1="lt1" tx1="dk1" bg2="lt2" tx2="dk2" accent1="accent1" accent2="accent2" accent3="accent3" accent4="accent4" accent5="accent5" accent6="accent6" hlink="hlink" folHlink="folHlink"/>
  <p:sldLayoutIdLst>
    <p:sldLayoutId id="2147483661" r:id="rId1"/>
    <p:sldLayoutId id="2147483694" r:id="rId2"/>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100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par>
                          <p:cTn id="10" fill="hold">
                            <p:stCondLst>
                              <p:cond delay="2000"/>
                            </p:stCondLst>
                            <p:childTnLst>
                              <p:par>
                                <p:cTn id="11" presetID="10" presetClass="entr" presetSubtype="0" fill="hold" nodeType="after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fade">
                                      <p:cBhvr>
                                        <p:cTn id="13"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hf hdr="0" ftr="0" dt="0"/>
  <p:txStyles>
    <p:titleStyle>
      <a:lvl1pPr algn="l" defTabSz="457223" rtl="0" eaLnBrk="1" latinLnBrk="0" hangingPunct="1">
        <a:spcBef>
          <a:spcPct val="0"/>
        </a:spcBef>
        <a:buNone/>
        <a:defRPr sz="4800" kern="1200">
          <a:solidFill>
            <a:schemeClr val="bg1"/>
          </a:solidFill>
          <a:latin typeface="+mj-lt"/>
          <a:ea typeface="+mj-ea"/>
          <a:cs typeface="+mj-cs"/>
        </a:defRPr>
      </a:lvl1pPr>
    </p:titleStyle>
    <p:bodyStyle>
      <a:lvl1pPr marL="342918" indent="-342918"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1pPr>
      <a:lvl2pPr marL="742986" indent="-285763"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2pPr>
      <a:lvl3pPr marL="1143059" indent="-228612"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3pPr>
      <a:lvl4pPr marL="1600280" indent="-228612"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4pPr>
      <a:lvl5pPr marL="2057501" indent="-228612"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5pPr>
      <a:lvl6pPr marL="2514724" indent="-228612" algn="l" defTabSz="457223" rtl="0" eaLnBrk="1" latinLnBrk="0" hangingPunct="1">
        <a:spcBef>
          <a:spcPct val="20000"/>
        </a:spcBef>
        <a:buFont typeface="Arial"/>
        <a:buChar char="•"/>
        <a:defRPr sz="2000" kern="1200">
          <a:solidFill>
            <a:schemeClr val="tx1"/>
          </a:solidFill>
          <a:latin typeface="+mn-lt"/>
          <a:ea typeface="+mn-ea"/>
          <a:cs typeface="+mn-cs"/>
        </a:defRPr>
      </a:lvl6pPr>
      <a:lvl7pPr marL="2971947" indent="-228612" algn="l" defTabSz="457223" rtl="0" eaLnBrk="1" latinLnBrk="0" hangingPunct="1">
        <a:spcBef>
          <a:spcPct val="20000"/>
        </a:spcBef>
        <a:buFont typeface="Arial"/>
        <a:buChar char="•"/>
        <a:defRPr sz="2000" kern="1200">
          <a:solidFill>
            <a:schemeClr val="tx1"/>
          </a:solidFill>
          <a:latin typeface="+mn-lt"/>
          <a:ea typeface="+mn-ea"/>
          <a:cs typeface="+mn-cs"/>
        </a:defRPr>
      </a:lvl7pPr>
      <a:lvl8pPr marL="3429172" indent="-228612" algn="l" defTabSz="457223" rtl="0" eaLnBrk="1" latinLnBrk="0" hangingPunct="1">
        <a:spcBef>
          <a:spcPct val="20000"/>
        </a:spcBef>
        <a:buFont typeface="Arial"/>
        <a:buChar char="•"/>
        <a:defRPr sz="2000" kern="1200">
          <a:solidFill>
            <a:schemeClr val="tx1"/>
          </a:solidFill>
          <a:latin typeface="+mn-lt"/>
          <a:ea typeface="+mn-ea"/>
          <a:cs typeface="+mn-cs"/>
        </a:defRPr>
      </a:lvl8pPr>
      <a:lvl9pPr marL="3886392" indent="-228612" algn="l" defTabSz="457223"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23" rtl="0" eaLnBrk="1" latinLnBrk="0" hangingPunct="1">
        <a:defRPr sz="1800" kern="1200">
          <a:solidFill>
            <a:schemeClr val="tx1"/>
          </a:solidFill>
          <a:latin typeface="+mn-lt"/>
          <a:ea typeface="+mn-ea"/>
          <a:cs typeface="+mn-cs"/>
        </a:defRPr>
      </a:lvl1pPr>
      <a:lvl2pPr marL="457223" algn="l" defTabSz="457223" rtl="0" eaLnBrk="1" latinLnBrk="0" hangingPunct="1">
        <a:defRPr sz="1800" kern="1200">
          <a:solidFill>
            <a:schemeClr val="tx1"/>
          </a:solidFill>
          <a:latin typeface="+mn-lt"/>
          <a:ea typeface="+mn-ea"/>
          <a:cs typeface="+mn-cs"/>
        </a:defRPr>
      </a:lvl2pPr>
      <a:lvl3pPr marL="914445" algn="l" defTabSz="457223" rtl="0" eaLnBrk="1" latinLnBrk="0" hangingPunct="1">
        <a:defRPr sz="1800" kern="1200">
          <a:solidFill>
            <a:schemeClr val="tx1"/>
          </a:solidFill>
          <a:latin typeface="+mn-lt"/>
          <a:ea typeface="+mn-ea"/>
          <a:cs typeface="+mn-cs"/>
        </a:defRPr>
      </a:lvl3pPr>
      <a:lvl4pPr marL="1371668" algn="l" defTabSz="457223" rtl="0" eaLnBrk="1" latinLnBrk="0" hangingPunct="1">
        <a:defRPr sz="1800" kern="1200">
          <a:solidFill>
            <a:schemeClr val="tx1"/>
          </a:solidFill>
          <a:latin typeface="+mn-lt"/>
          <a:ea typeface="+mn-ea"/>
          <a:cs typeface="+mn-cs"/>
        </a:defRPr>
      </a:lvl4pPr>
      <a:lvl5pPr marL="1828892" algn="l" defTabSz="457223" rtl="0" eaLnBrk="1" latinLnBrk="0" hangingPunct="1">
        <a:defRPr sz="1800" kern="1200">
          <a:solidFill>
            <a:schemeClr val="tx1"/>
          </a:solidFill>
          <a:latin typeface="+mn-lt"/>
          <a:ea typeface="+mn-ea"/>
          <a:cs typeface="+mn-cs"/>
        </a:defRPr>
      </a:lvl5pPr>
      <a:lvl6pPr marL="2286114" algn="l" defTabSz="457223" rtl="0" eaLnBrk="1" latinLnBrk="0" hangingPunct="1">
        <a:defRPr sz="1800" kern="1200">
          <a:solidFill>
            <a:schemeClr val="tx1"/>
          </a:solidFill>
          <a:latin typeface="+mn-lt"/>
          <a:ea typeface="+mn-ea"/>
          <a:cs typeface="+mn-cs"/>
        </a:defRPr>
      </a:lvl6pPr>
      <a:lvl7pPr marL="2743337" algn="l" defTabSz="457223" rtl="0" eaLnBrk="1" latinLnBrk="0" hangingPunct="1">
        <a:defRPr sz="1800" kern="1200">
          <a:solidFill>
            <a:schemeClr val="tx1"/>
          </a:solidFill>
          <a:latin typeface="+mn-lt"/>
          <a:ea typeface="+mn-ea"/>
          <a:cs typeface="+mn-cs"/>
        </a:defRPr>
      </a:lvl7pPr>
      <a:lvl8pPr marL="3200560" algn="l" defTabSz="457223" rtl="0" eaLnBrk="1" latinLnBrk="0" hangingPunct="1">
        <a:defRPr sz="1800" kern="1200">
          <a:solidFill>
            <a:schemeClr val="tx1"/>
          </a:solidFill>
          <a:latin typeface="+mn-lt"/>
          <a:ea typeface="+mn-ea"/>
          <a:cs typeface="+mn-cs"/>
        </a:defRPr>
      </a:lvl8pPr>
      <a:lvl9pPr marL="3657781" algn="l" defTabSz="45722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1" y="0"/>
            <a:ext cx="9144001" cy="6858000"/>
          </a:xfrm>
          <a:prstGeom prst="rect">
            <a:avLst/>
          </a:prstGeom>
          <a:solidFill>
            <a:srgbClr val="0B5FB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pic>
        <p:nvPicPr>
          <p:cNvPr id="8" name="Picture 7" descr="KFF_Plate_Tab+Slab6.png"/>
          <p:cNvPicPr>
            <a:picLocks noChangeAspect="1"/>
          </p:cNvPicPr>
          <p:nvPr userDrawn="1"/>
        </p:nvPicPr>
        <p:blipFill rotWithShape="1">
          <a:blip r:embed="rId3">
            <a:extLst>
              <a:ext uri="{28A0092B-C50C-407E-A947-70E740481C1C}">
                <a14:useLocalDpi xmlns:a14="http://schemas.microsoft.com/office/drawing/2010/main" val="0"/>
              </a:ext>
            </a:extLst>
          </a:blip>
          <a:srcRect l="28055"/>
          <a:stretch/>
        </p:blipFill>
        <p:spPr>
          <a:xfrm>
            <a:off x="6283785" y="0"/>
            <a:ext cx="2860217" cy="6858000"/>
          </a:xfrm>
          <a:prstGeom prst="rect">
            <a:avLst/>
          </a:prstGeom>
        </p:spPr>
      </p:pic>
      <p:sp>
        <p:nvSpPr>
          <p:cNvPr id="2" name="Title Placeholder 1"/>
          <p:cNvSpPr>
            <a:spLocks noGrp="1"/>
          </p:cNvSpPr>
          <p:nvPr>
            <p:ph type="title"/>
          </p:nvPr>
        </p:nvSpPr>
        <p:spPr>
          <a:xfrm>
            <a:off x="634369" y="1695893"/>
            <a:ext cx="6299720" cy="844213"/>
          </a:xfrm>
          <a:prstGeom prst="rect">
            <a:avLst/>
          </a:prstGeom>
        </p:spPr>
        <p:txBody>
          <a:bodyPr vert="horz" lIns="91440" tIns="45720" rIns="91440" bIns="45720" rtlCol="0" anchor="t">
            <a:noAutofit/>
          </a:bodyPr>
          <a:lstStyle/>
          <a:p>
            <a:r>
              <a:rPr lang="en-US" dirty="0" smtClean="0"/>
              <a:t>Click to edit Master title style</a:t>
            </a:r>
            <a:endParaRPr lang="en-US" dirty="0"/>
          </a:p>
        </p:txBody>
      </p:sp>
      <p:pic>
        <p:nvPicPr>
          <p:cNvPr id="11" name="Picture 10" descr="KFF_Plate_Tab+Slab9.png"/>
          <p:cNvPicPr>
            <a:picLocks noChangeAspect="1"/>
          </p:cNvPicPr>
          <p:nvPr userDrawn="1"/>
        </p:nvPicPr>
        <p:blipFill rotWithShape="1">
          <a:blip r:embed="rId4">
            <a:extLst>
              <a:ext uri="{28A0092B-C50C-407E-A947-70E740481C1C}">
                <a14:useLocalDpi xmlns:a14="http://schemas.microsoft.com/office/drawing/2010/main" val="0"/>
              </a:ext>
            </a:extLst>
          </a:blip>
          <a:srcRect r="88613" b="85485"/>
          <a:stretch/>
        </p:blipFill>
        <p:spPr>
          <a:xfrm>
            <a:off x="1" y="0"/>
            <a:ext cx="771295" cy="1695882"/>
          </a:xfrm>
          <a:prstGeom prst="rect">
            <a:avLst/>
          </a:prstGeom>
        </p:spPr>
      </p:pic>
    </p:spTree>
    <p:extLst>
      <p:ext uri="{BB962C8B-B14F-4D97-AF65-F5344CB8AC3E}">
        <p14:creationId xmlns:p14="http://schemas.microsoft.com/office/powerpoint/2010/main" val="2081134240"/>
      </p:ext>
    </p:extLst>
  </p:cSld>
  <p:clrMap bg1="lt1" tx1="dk1" bg2="lt2" tx2="dk2" accent1="accent1" accent2="accent2" accent3="accent3" accent4="accent4" accent5="accent5" accent6="accent6" hlink="hlink" folHlink="folHlink"/>
  <p:sldLayoutIdLst>
    <p:sldLayoutId id="2147483659" r:id="rId1"/>
  </p:sldLayoutIdLst>
  <p:timing>
    <p:tnLst>
      <p:par>
        <p:cTn id="1" dur="indefinite" restart="never" nodeType="tmRoot"/>
      </p:par>
    </p:tnLst>
  </p:timing>
  <p:hf hdr="0" ftr="0" dt="0"/>
  <p:txStyles>
    <p:titleStyle>
      <a:lvl1pPr algn="l" defTabSz="457223" rtl="0" eaLnBrk="1" latinLnBrk="0" hangingPunct="1">
        <a:spcBef>
          <a:spcPct val="0"/>
        </a:spcBef>
        <a:buNone/>
        <a:defRPr sz="4800" kern="1200">
          <a:solidFill>
            <a:schemeClr val="bg1"/>
          </a:solidFill>
          <a:latin typeface="+mj-lt"/>
          <a:ea typeface="+mj-ea"/>
          <a:cs typeface="+mj-cs"/>
        </a:defRPr>
      </a:lvl1pPr>
    </p:titleStyle>
    <p:bodyStyle>
      <a:lvl1pPr marL="342918" indent="-342918"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1pPr>
      <a:lvl2pPr marL="742986" indent="-285763"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2pPr>
      <a:lvl3pPr marL="1143059" indent="-228612"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3pPr>
      <a:lvl4pPr marL="1600280" indent="-228612"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4pPr>
      <a:lvl5pPr marL="2057501" indent="-228612"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5pPr>
      <a:lvl6pPr marL="2514724" indent="-228612" algn="l" defTabSz="457223" rtl="0" eaLnBrk="1" latinLnBrk="0" hangingPunct="1">
        <a:spcBef>
          <a:spcPct val="20000"/>
        </a:spcBef>
        <a:buFont typeface="Arial"/>
        <a:buChar char="•"/>
        <a:defRPr sz="2000" kern="1200">
          <a:solidFill>
            <a:schemeClr val="tx1"/>
          </a:solidFill>
          <a:latin typeface="+mn-lt"/>
          <a:ea typeface="+mn-ea"/>
          <a:cs typeface="+mn-cs"/>
        </a:defRPr>
      </a:lvl6pPr>
      <a:lvl7pPr marL="2971947" indent="-228612" algn="l" defTabSz="457223" rtl="0" eaLnBrk="1" latinLnBrk="0" hangingPunct="1">
        <a:spcBef>
          <a:spcPct val="20000"/>
        </a:spcBef>
        <a:buFont typeface="Arial"/>
        <a:buChar char="•"/>
        <a:defRPr sz="2000" kern="1200">
          <a:solidFill>
            <a:schemeClr val="tx1"/>
          </a:solidFill>
          <a:latin typeface="+mn-lt"/>
          <a:ea typeface="+mn-ea"/>
          <a:cs typeface="+mn-cs"/>
        </a:defRPr>
      </a:lvl7pPr>
      <a:lvl8pPr marL="3429172" indent="-228612" algn="l" defTabSz="457223" rtl="0" eaLnBrk="1" latinLnBrk="0" hangingPunct="1">
        <a:spcBef>
          <a:spcPct val="20000"/>
        </a:spcBef>
        <a:buFont typeface="Arial"/>
        <a:buChar char="•"/>
        <a:defRPr sz="2000" kern="1200">
          <a:solidFill>
            <a:schemeClr val="tx1"/>
          </a:solidFill>
          <a:latin typeface="+mn-lt"/>
          <a:ea typeface="+mn-ea"/>
          <a:cs typeface="+mn-cs"/>
        </a:defRPr>
      </a:lvl8pPr>
      <a:lvl9pPr marL="3886392" indent="-228612" algn="l" defTabSz="457223"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23" rtl="0" eaLnBrk="1" latinLnBrk="0" hangingPunct="1">
        <a:defRPr sz="1800" kern="1200">
          <a:solidFill>
            <a:schemeClr val="tx1"/>
          </a:solidFill>
          <a:latin typeface="+mn-lt"/>
          <a:ea typeface="+mn-ea"/>
          <a:cs typeface="+mn-cs"/>
        </a:defRPr>
      </a:lvl1pPr>
      <a:lvl2pPr marL="457223" algn="l" defTabSz="457223" rtl="0" eaLnBrk="1" latinLnBrk="0" hangingPunct="1">
        <a:defRPr sz="1800" kern="1200">
          <a:solidFill>
            <a:schemeClr val="tx1"/>
          </a:solidFill>
          <a:latin typeface="+mn-lt"/>
          <a:ea typeface="+mn-ea"/>
          <a:cs typeface="+mn-cs"/>
        </a:defRPr>
      </a:lvl2pPr>
      <a:lvl3pPr marL="914445" algn="l" defTabSz="457223" rtl="0" eaLnBrk="1" latinLnBrk="0" hangingPunct="1">
        <a:defRPr sz="1800" kern="1200">
          <a:solidFill>
            <a:schemeClr val="tx1"/>
          </a:solidFill>
          <a:latin typeface="+mn-lt"/>
          <a:ea typeface="+mn-ea"/>
          <a:cs typeface="+mn-cs"/>
        </a:defRPr>
      </a:lvl3pPr>
      <a:lvl4pPr marL="1371668" algn="l" defTabSz="457223" rtl="0" eaLnBrk="1" latinLnBrk="0" hangingPunct="1">
        <a:defRPr sz="1800" kern="1200">
          <a:solidFill>
            <a:schemeClr val="tx1"/>
          </a:solidFill>
          <a:latin typeface="+mn-lt"/>
          <a:ea typeface="+mn-ea"/>
          <a:cs typeface="+mn-cs"/>
        </a:defRPr>
      </a:lvl4pPr>
      <a:lvl5pPr marL="1828892" algn="l" defTabSz="457223" rtl="0" eaLnBrk="1" latinLnBrk="0" hangingPunct="1">
        <a:defRPr sz="1800" kern="1200">
          <a:solidFill>
            <a:schemeClr val="tx1"/>
          </a:solidFill>
          <a:latin typeface="+mn-lt"/>
          <a:ea typeface="+mn-ea"/>
          <a:cs typeface="+mn-cs"/>
        </a:defRPr>
      </a:lvl5pPr>
      <a:lvl6pPr marL="2286114" algn="l" defTabSz="457223" rtl="0" eaLnBrk="1" latinLnBrk="0" hangingPunct="1">
        <a:defRPr sz="1800" kern="1200">
          <a:solidFill>
            <a:schemeClr val="tx1"/>
          </a:solidFill>
          <a:latin typeface="+mn-lt"/>
          <a:ea typeface="+mn-ea"/>
          <a:cs typeface="+mn-cs"/>
        </a:defRPr>
      </a:lvl6pPr>
      <a:lvl7pPr marL="2743337" algn="l" defTabSz="457223" rtl="0" eaLnBrk="1" latinLnBrk="0" hangingPunct="1">
        <a:defRPr sz="1800" kern="1200">
          <a:solidFill>
            <a:schemeClr val="tx1"/>
          </a:solidFill>
          <a:latin typeface="+mn-lt"/>
          <a:ea typeface="+mn-ea"/>
          <a:cs typeface="+mn-cs"/>
        </a:defRPr>
      </a:lvl7pPr>
      <a:lvl8pPr marL="3200560" algn="l" defTabSz="457223" rtl="0" eaLnBrk="1" latinLnBrk="0" hangingPunct="1">
        <a:defRPr sz="1800" kern="1200">
          <a:solidFill>
            <a:schemeClr val="tx1"/>
          </a:solidFill>
          <a:latin typeface="+mn-lt"/>
          <a:ea typeface="+mn-ea"/>
          <a:cs typeface="+mn-cs"/>
        </a:defRPr>
      </a:lvl8pPr>
      <a:lvl9pPr marL="3657781" algn="l" defTabSz="45722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descr="KFF_Plate_Tab+Slab8.png"/>
          <p:cNvPicPr>
            <a:picLocks noChangeAspect="1"/>
          </p:cNvPicPr>
          <p:nvPr userDrawn="1"/>
        </p:nvPicPr>
        <p:blipFill rotWithShape="1">
          <a:blip r:embed="rId6">
            <a:extLst>
              <a:ext uri="{28A0092B-C50C-407E-A947-70E740481C1C}">
                <a14:useLocalDpi xmlns:a14="http://schemas.microsoft.com/office/drawing/2010/main" val="0"/>
              </a:ext>
            </a:extLst>
          </a:blip>
          <a:srcRect r="82750" b="80599"/>
          <a:stretch/>
        </p:blipFill>
        <p:spPr>
          <a:xfrm>
            <a:off x="-1" y="-24714"/>
            <a:ext cx="1164504" cy="2259260"/>
          </a:xfrm>
          <a:prstGeom prst="rect">
            <a:avLst/>
          </a:prstGeom>
        </p:spPr>
      </p:pic>
      <p:sp>
        <p:nvSpPr>
          <p:cNvPr id="2" name="Title Placeholder 1"/>
          <p:cNvSpPr>
            <a:spLocks noGrp="1"/>
          </p:cNvSpPr>
          <p:nvPr>
            <p:ph type="title"/>
          </p:nvPr>
        </p:nvSpPr>
        <p:spPr>
          <a:xfrm>
            <a:off x="710594" y="577031"/>
            <a:ext cx="7690489" cy="844213"/>
          </a:xfrm>
          <a:prstGeom prst="rect">
            <a:avLst/>
          </a:prstGeom>
        </p:spPr>
        <p:txBody>
          <a:bodyPr vert="horz" lIns="91440" tIns="45720" rIns="91440" bIns="45720" rtlCol="0" anchor="t">
            <a:noAutofit/>
          </a:bodyPr>
          <a:lstStyle/>
          <a:p>
            <a:r>
              <a:rPr lang="en-US" dirty="0" smtClean="0"/>
              <a:t>Click to edit Master title style</a:t>
            </a:r>
            <a:endParaRPr lang="en-US" dirty="0"/>
          </a:p>
        </p:txBody>
      </p:sp>
      <p:sp>
        <p:nvSpPr>
          <p:cNvPr id="5" name="TextBox 4"/>
          <p:cNvSpPr txBox="1"/>
          <p:nvPr userDrawn="1"/>
        </p:nvSpPr>
        <p:spPr>
          <a:xfrm>
            <a:off x="55622" y="6096003"/>
            <a:ext cx="8029972" cy="600164"/>
          </a:xfrm>
          <a:prstGeom prst="rect">
            <a:avLst/>
          </a:prstGeom>
          <a:noFill/>
        </p:spPr>
        <p:txBody>
          <a:bodyPr wrap="square" rtlCol="0">
            <a:spAutoFit/>
          </a:bodyPr>
          <a:lstStyle/>
          <a:p>
            <a:r>
              <a:rPr lang="en-US" sz="1100" dirty="0" smtClean="0"/>
              <a:t>SOURCE: Kaiser Family Foundation analysis of Marketplace plans in the 39 states with Federally Facilitated or Partnership exchanges in 2014 (including Arkansas, New Mexico, Oregon, Kentucky and Nevada). Data are from Healthcare.gov.</a:t>
            </a:r>
            <a:r>
              <a:rPr lang="en-US" sz="1100" baseline="0" dirty="0" smtClean="0"/>
              <a:t> </a:t>
            </a:r>
            <a:r>
              <a:rPr lang="en-US" sz="1100" dirty="0" smtClean="0"/>
              <a:t>Health plan information for individuals and families available here:</a:t>
            </a:r>
            <a:r>
              <a:rPr lang="en-US" sz="1100" baseline="0" dirty="0" smtClean="0"/>
              <a:t> </a:t>
            </a:r>
            <a:r>
              <a:rPr lang="en-US" sz="1100" dirty="0" smtClean="0"/>
              <a:t>https://www.healthcare.gov/health-plan-information-2014/</a:t>
            </a:r>
            <a:endParaRPr lang="en-US" sz="400" dirty="0"/>
          </a:p>
        </p:txBody>
      </p:sp>
      <p:pic>
        <p:nvPicPr>
          <p:cNvPr id="6" name="Picture 5"/>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382000" y="6324600"/>
            <a:ext cx="609600" cy="404607"/>
          </a:xfrm>
          <a:prstGeom prst="rect">
            <a:avLst/>
          </a:prstGeom>
        </p:spPr>
      </p:pic>
    </p:spTree>
    <p:extLst>
      <p:ext uri="{BB962C8B-B14F-4D97-AF65-F5344CB8AC3E}">
        <p14:creationId xmlns:p14="http://schemas.microsoft.com/office/powerpoint/2010/main" val="3917532297"/>
      </p:ext>
    </p:extLst>
  </p:cSld>
  <p:clrMap bg1="lt1" tx1="dk1" bg2="lt2" tx2="dk2" accent1="accent1" accent2="accent2" accent3="accent3" accent4="accent4" accent5="accent5" accent6="accent6" hlink="hlink" folHlink="folHlink"/>
  <p:sldLayoutIdLst>
    <p:sldLayoutId id="2147483650" r:id="rId1"/>
    <p:sldLayoutId id="2147483652" r:id="rId2"/>
    <p:sldLayoutId id="2147483655" r:id="rId3"/>
    <p:sldLayoutId id="2147483691" r:id="rId4"/>
  </p:sldLayoutIdLst>
  <p:timing>
    <p:tnLst>
      <p:par>
        <p:cTn id="1" dur="indefinite" restart="never" nodeType="tmRoot"/>
      </p:par>
    </p:tnLst>
  </p:timing>
  <p:hf hdr="0" ftr="0" dt="0"/>
  <p:txStyles>
    <p:titleStyle>
      <a:lvl1pPr algn="l" defTabSz="457223" rtl="0" eaLnBrk="1" latinLnBrk="0" hangingPunct="1">
        <a:spcBef>
          <a:spcPct val="0"/>
        </a:spcBef>
        <a:buNone/>
        <a:defRPr sz="3201" kern="1200">
          <a:solidFill>
            <a:srgbClr val="393D40"/>
          </a:solidFill>
          <a:latin typeface="+mj-lt"/>
          <a:ea typeface="+mj-ea"/>
          <a:cs typeface="+mj-cs"/>
        </a:defRPr>
      </a:lvl1pPr>
    </p:titleStyle>
    <p:bodyStyle>
      <a:lvl1pPr marL="342918" indent="-342918"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1pPr>
      <a:lvl2pPr marL="742986" indent="-285763"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2pPr>
      <a:lvl3pPr marL="1143059" indent="-228612"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3pPr>
      <a:lvl4pPr marL="1600280" indent="-228612"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4pPr>
      <a:lvl5pPr marL="2057501" indent="-228612"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5pPr>
      <a:lvl6pPr marL="2514724" indent="-228612" algn="l" defTabSz="457223" rtl="0" eaLnBrk="1" latinLnBrk="0" hangingPunct="1">
        <a:spcBef>
          <a:spcPct val="20000"/>
        </a:spcBef>
        <a:buFont typeface="Arial"/>
        <a:buChar char="•"/>
        <a:defRPr sz="2000" kern="1200">
          <a:solidFill>
            <a:schemeClr val="tx1"/>
          </a:solidFill>
          <a:latin typeface="+mn-lt"/>
          <a:ea typeface="+mn-ea"/>
          <a:cs typeface="+mn-cs"/>
        </a:defRPr>
      </a:lvl6pPr>
      <a:lvl7pPr marL="2971947" indent="-228612" algn="l" defTabSz="457223" rtl="0" eaLnBrk="1" latinLnBrk="0" hangingPunct="1">
        <a:spcBef>
          <a:spcPct val="20000"/>
        </a:spcBef>
        <a:buFont typeface="Arial"/>
        <a:buChar char="•"/>
        <a:defRPr sz="2000" kern="1200">
          <a:solidFill>
            <a:schemeClr val="tx1"/>
          </a:solidFill>
          <a:latin typeface="+mn-lt"/>
          <a:ea typeface="+mn-ea"/>
          <a:cs typeface="+mn-cs"/>
        </a:defRPr>
      </a:lvl7pPr>
      <a:lvl8pPr marL="3429172" indent="-228612" algn="l" defTabSz="457223" rtl="0" eaLnBrk="1" latinLnBrk="0" hangingPunct="1">
        <a:spcBef>
          <a:spcPct val="20000"/>
        </a:spcBef>
        <a:buFont typeface="Arial"/>
        <a:buChar char="•"/>
        <a:defRPr sz="2000" kern="1200">
          <a:solidFill>
            <a:schemeClr val="tx1"/>
          </a:solidFill>
          <a:latin typeface="+mn-lt"/>
          <a:ea typeface="+mn-ea"/>
          <a:cs typeface="+mn-cs"/>
        </a:defRPr>
      </a:lvl8pPr>
      <a:lvl9pPr marL="3886392" indent="-228612" algn="l" defTabSz="457223"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23" rtl="0" eaLnBrk="1" latinLnBrk="0" hangingPunct="1">
        <a:defRPr sz="1800" kern="1200">
          <a:solidFill>
            <a:schemeClr val="tx1"/>
          </a:solidFill>
          <a:latin typeface="+mn-lt"/>
          <a:ea typeface="+mn-ea"/>
          <a:cs typeface="+mn-cs"/>
        </a:defRPr>
      </a:lvl1pPr>
      <a:lvl2pPr marL="457223" algn="l" defTabSz="457223" rtl="0" eaLnBrk="1" latinLnBrk="0" hangingPunct="1">
        <a:defRPr sz="1800" kern="1200">
          <a:solidFill>
            <a:schemeClr val="tx1"/>
          </a:solidFill>
          <a:latin typeface="+mn-lt"/>
          <a:ea typeface="+mn-ea"/>
          <a:cs typeface="+mn-cs"/>
        </a:defRPr>
      </a:lvl2pPr>
      <a:lvl3pPr marL="914445" algn="l" defTabSz="457223" rtl="0" eaLnBrk="1" latinLnBrk="0" hangingPunct="1">
        <a:defRPr sz="1800" kern="1200">
          <a:solidFill>
            <a:schemeClr val="tx1"/>
          </a:solidFill>
          <a:latin typeface="+mn-lt"/>
          <a:ea typeface="+mn-ea"/>
          <a:cs typeface="+mn-cs"/>
        </a:defRPr>
      </a:lvl3pPr>
      <a:lvl4pPr marL="1371668" algn="l" defTabSz="457223" rtl="0" eaLnBrk="1" latinLnBrk="0" hangingPunct="1">
        <a:defRPr sz="1800" kern="1200">
          <a:solidFill>
            <a:schemeClr val="tx1"/>
          </a:solidFill>
          <a:latin typeface="+mn-lt"/>
          <a:ea typeface="+mn-ea"/>
          <a:cs typeface="+mn-cs"/>
        </a:defRPr>
      </a:lvl4pPr>
      <a:lvl5pPr marL="1828892" algn="l" defTabSz="457223" rtl="0" eaLnBrk="1" latinLnBrk="0" hangingPunct="1">
        <a:defRPr sz="1800" kern="1200">
          <a:solidFill>
            <a:schemeClr val="tx1"/>
          </a:solidFill>
          <a:latin typeface="+mn-lt"/>
          <a:ea typeface="+mn-ea"/>
          <a:cs typeface="+mn-cs"/>
        </a:defRPr>
      </a:lvl5pPr>
      <a:lvl6pPr marL="2286114" algn="l" defTabSz="457223" rtl="0" eaLnBrk="1" latinLnBrk="0" hangingPunct="1">
        <a:defRPr sz="1800" kern="1200">
          <a:solidFill>
            <a:schemeClr val="tx1"/>
          </a:solidFill>
          <a:latin typeface="+mn-lt"/>
          <a:ea typeface="+mn-ea"/>
          <a:cs typeface="+mn-cs"/>
        </a:defRPr>
      </a:lvl6pPr>
      <a:lvl7pPr marL="2743337" algn="l" defTabSz="457223" rtl="0" eaLnBrk="1" latinLnBrk="0" hangingPunct="1">
        <a:defRPr sz="1800" kern="1200">
          <a:solidFill>
            <a:schemeClr val="tx1"/>
          </a:solidFill>
          <a:latin typeface="+mn-lt"/>
          <a:ea typeface="+mn-ea"/>
          <a:cs typeface="+mn-cs"/>
        </a:defRPr>
      </a:lvl7pPr>
      <a:lvl8pPr marL="3200560" algn="l" defTabSz="457223" rtl="0" eaLnBrk="1" latinLnBrk="0" hangingPunct="1">
        <a:defRPr sz="1800" kern="1200">
          <a:solidFill>
            <a:schemeClr val="tx1"/>
          </a:solidFill>
          <a:latin typeface="+mn-lt"/>
          <a:ea typeface="+mn-ea"/>
          <a:cs typeface="+mn-cs"/>
        </a:defRPr>
      </a:lvl8pPr>
      <a:lvl9pPr marL="3657781" algn="l" defTabSz="457223"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descr="KFF_Plate_Tab+Slab8.png"/>
          <p:cNvPicPr>
            <a:picLocks noChangeAspect="1"/>
          </p:cNvPicPr>
          <p:nvPr userDrawn="1"/>
        </p:nvPicPr>
        <p:blipFill rotWithShape="1">
          <a:blip r:embed="rId6">
            <a:extLst>
              <a:ext uri="{28A0092B-C50C-407E-A947-70E740481C1C}">
                <a14:useLocalDpi xmlns:a14="http://schemas.microsoft.com/office/drawing/2010/main" val="0"/>
              </a:ext>
            </a:extLst>
          </a:blip>
          <a:srcRect r="82750" b="80599"/>
          <a:stretch/>
        </p:blipFill>
        <p:spPr>
          <a:xfrm>
            <a:off x="-1" y="-24714"/>
            <a:ext cx="1164504" cy="2259260"/>
          </a:xfrm>
          <a:prstGeom prst="rect">
            <a:avLst/>
          </a:prstGeom>
        </p:spPr>
      </p:pic>
      <p:sp>
        <p:nvSpPr>
          <p:cNvPr id="2" name="Title Placeholder 1"/>
          <p:cNvSpPr>
            <a:spLocks noGrp="1"/>
          </p:cNvSpPr>
          <p:nvPr>
            <p:ph type="title"/>
          </p:nvPr>
        </p:nvSpPr>
        <p:spPr>
          <a:xfrm>
            <a:off x="710594" y="577031"/>
            <a:ext cx="7690489" cy="844213"/>
          </a:xfrm>
          <a:prstGeom prst="rect">
            <a:avLst/>
          </a:prstGeom>
        </p:spPr>
        <p:txBody>
          <a:bodyPr vert="horz" lIns="91440" tIns="45720" rIns="91440" bIns="45720" rtlCol="0" anchor="t">
            <a:noAutofit/>
          </a:bodyPr>
          <a:lstStyle/>
          <a:p>
            <a:r>
              <a:rPr lang="en-US" dirty="0" smtClean="0"/>
              <a:t>Click to edit Master title style</a:t>
            </a:r>
            <a:endParaRPr lang="en-US" dirty="0"/>
          </a:p>
        </p:txBody>
      </p:sp>
      <p:sp>
        <p:nvSpPr>
          <p:cNvPr id="5" name="Slide Number Placeholder 3"/>
          <p:cNvSpPr>
            <a:spLocks noGrp="1"/>
          </p:cNvSpPr>
          <p:nvPr>
            <p:ph type="sldNum" sz="quarter" idx="4"/>
          </p:nvPr>
        </p:nvSpPr>
        <p:spPr>
          <a:xfrm>
            <a:off x="710589" y="90481"/>
            <a:ext cx="2133600" cy="365125"/>
          </a:xfrm>
          <a:prstGeom prst="rect">
            <a:avLst/>
          </a:prstGeom>
        </p:spPr>
        <p:txBody>
          <a:bodyPr/>
          <a:lstStyle>
            <a:lvl1pPr algn="l">
              <a:defRPr sz="1400">
                <a:solidFill>
                  <a:srgbClr val="393D40"/>
                </a:solidFill>
              </a:defRPr>
            </a:lvl1pPr>
          </a:lstStyle>
          <a:p>
            <a:r>
              <a:rPr lang="en-US" dirty="0" smtClean="0"/>
              <a:t>Figure </a:t>
            </a:r>
            <a:fld id="{8E9351FB-0652-5D4E-8675-5F18C30F0790}" type="slidenum">
              <a:rPr lang="en-US" smtClean="0"/>
              <a:pPr/>
              <a:t>‹#›</a:t>
            </a:fld>
            <a:endParaRPr lang="en-US" dirty="0"/>
          </a:p>
        </p:txBody>
      </p:sp>
      <p:sp>
        <p:nvSpPr>
          <p:cNvPr id="8" name="TextBox 7"/>
          <p:cNvSpPr txBox="1"/>
          <p:nvPr userDrawn="1"/>
        </p:nvSpPr>
        <p:spPr>
          <a:xfrm>
            <a:off x="80340" y="5919283"/>
            <a:ext cx="8005252" cy="938719"/>
          </a:xfrm>
          <a:prstGeom prst="rect">
            <a:avLst/>
          </a:prstGeom>
          <a:noFill/>
        </p:spPr>
        <p:txBody>
          <a:bodyPr wrap="square" rtlCol="0">
            <a:spAutoFit/>
          </a:bodyPr>
          <a:lstStyle/>
          <a:p>
            <a:r>
              <a:rPr lang="en-US" sz="1100" dirty="0" smtClean="0"/>
              <a:t>SOURCE: Kaiser Family Foundation analysis of Marketplace plans in the 39 states with Federally Facilitated or Partnership exchanges in 2014 (including Arkansas, New Mexico, Oregon, Kentucky and Nevada). Data are from Healthcare.gov. Health plan information for individuals and families available here: https://www.healthcare.gov/health-plan-information-2014/. FPL</a:t>
            </a:r>
            <a:r>
              <a:rPr lang="en-US" sz="1100" baseline="0" dirty="0" smtClean="0"/>
              <a:t> refers to Federal Poverty Level. CSR refers to Cost-Sharing Reduction. AV refers to Actuarial Value. Income cut-offs are poverty thresholds for a household of one.</a:t>
            </a:r>
            <a:endParaRPr lang="en-US" sz="400" dirty="0"/>
          </a:p>
        </p:txBody>
      </p:sp>
      <p:pic>
        <p:nvPicPr>
          <p:cNvPr id="9" name="Picture 8"/>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382000" y="6324600"/>
            <a:ext cx="609600" cy="404607"/>
          </a:xfrm>
          <a:prstGeom prst="rect">
            <a:avLst/>
          </a:prstGeom>
        </p:spPr>
      </p:pic>
    </p:spTree>
    <p:extLst>
      <p:ext uri="{BB962C8B-B14F-4D97-AF65-F5344CB8AC3E}">
        <p14:creationId xmlns:p14="http://schemas.microsoft.com/office/powerpoint/2010/main" val="2903373210"/>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92" r:id="rId4"/>
  </p:sldLayoutIdLst>
  <p:timing>
    <p:tnLst>
      <p:par>
        <p:cTn id="1" dur="indefinite" restart="never" nodeType="tmRoot"/>
      </p:par>
    </p:tnLst>
  </p:timing>
  <p:hf hdr="0" ftr="0" dt="0"/>
  <p:txStyles>
    <p:titleStyle>
      <a:lvl1pPr algn="l" defTabSz="457223" rtl="0" eaLnBrk="1" latinLnBrk="0" hangingPunct="1">
        <a:spcBef>
          <a:spcPct val="0"/>
        </a:spcBef>
        <a:buNone/>
        <a:defRPr sz="3201" kern="1200">
          <a:solidFill>
            <a:srgbClr val="393D40"/>
          </a:solidFill>
          <a:latin typeface="+mj-lt"/>
          <a:ea typeface="+mj-ea"/>
          <a:cs typeface="+mj-cs"/>
        </a:defRPr>
      </a:lvl1pPr>
    </p:titleStyle>
    <p:bodyStyle>
      <a:lvl1pPr marL="342918" indent="-342918"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1pPr>
      <a:lvl2pPr marL="742986" indent="-285763"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2pPr>
      <a:lvl3pPr marL="1143059" indent="-228612"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3pPr>
      <a:lvl4pPr marL="1600280" indent="-228612"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4pPr>
      <a:lvl5pPr marL="2057501" indent="-228612"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5pPr>
      <a:lvl6pPr marL="2514724" indent="-228612" algn="l" defTabSz="457223" rtl="0" eaLnBrk="1" latinLnBrk="0" hangingPunct="1">
        <a:spcBef>
          <a:spcPct val="20000"/>
        </a:spcBef>
        <a:buFont typeface="Arial"/>
        <a:buChar char="•"/>
        <a:defRPr sz="2000" kern="1200">
          <a:solidFill>
            <a:schemeClr val="tx1"/>
          </a:solidFill>
          <a:latin typeface="+mn-lt"/>
          <a:ea typeface="+mn-ea"/>
          <a:cs typeface="+mn-cs"/>
        </a:defRPr>
      </a:lvl6pPr>
      <a:lvl7pPr marL="2971947" indent="-228612" algn="l" defTabSz="457223" rtl="0" eaLnBrk="1" latinLnBrk="0" hangingPunct="1">
        <a:spcBef>
          <a:spcPct val="20000"/>
        </a:spcBef>
        <a:buFont typeface="Arial"/>
        <a:buChar char="•"/>
        <a:defRPr sz="2000" kern="1200">
          <a:solidFill>
            <a:schemeClr val="tx1"/>
          </a:solidFill>
          <a:latin typeface="+mn-lt"/>
          <a:ea typeface="+mn-ea"/>
          <a:cs typeface="+mn-cs"/>
        </a:defRPr>
      </a:lvl7pPr>
      <a:lvl8pPr marL="3429172" indent="-228612" algn="l" defTabSz="457223" rtl="0" eaLnBrk="1" latinLnBrk="0" hangingPunct="1">
        <a:spcBef>
          <a:spcPct val="20000"/>
        </a:spcBef>
        <a:buFont typeface="Arial"/>
        <a:buChar char="•"/>
        <a:defRPr sz="2000" kern="1200">
          <a:solidFill>
            <a:schemeClr val="tx1"/>
          </a:solidFill>
          <a:latin typeface="+mn-lt"/>
          <a:ea typeface="+mn-ea"/>
          <a:cs typeface="+mn-cs"/>
        </a:defRPr>
      </a:lvl8pPr>
      <a:lvl9pPr marL="3886392" indent="-228612" algn="l" defTabSz="457223"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23" rtl="0" eaLnBrk="1" latinLnBrk="0" hangingPunct="1">
        <a:defRPr sz="1800" kern="1200">
          <a:solidFill>
            <a:schemeClr val="tx1"/>
          </a:solidFill>
          <a:latin typeface="+mn-lt"/>
          <a:ea typeface="+mn-ea"/>
          <a:cs typeface="+mn-cs"/>
        </a:defRPr>
      </a:lvl1pPr>
      <a:lvl2pPr marL="457223" algn="l" defTabSz="457223" rtl="0" eaLnBrk="1" latinLnBrk="0" hangingPunct="1">
        <a:defRPr sz="1800" kern="1200">
          <a:solidFill>
            <a:schemeClr val="tx1"/>
          </a:solidFill>
          <a:latin typeface="+mn-lt"/>
          <a:ea typeface="+mn-ea"/>
          <a:cs typeface="+mn-cs"/>
        </a:defRPr>
      </a:lvl2pPr>
      <a:lvl3pPr marL="914445" algn="l" defTabSz="457223" rtl="0" eaLnBrk="1" latinLnBrk="0" hangingPunct="1">
        <a:defRPr sz="1800" kern="1200">
          <a:solidFill>
            <a:schemeClr val="tx1"/>
          </a:solidFill>
          <a:latin typeface="+mn-lt"/>
          <a:ea typeface="+mn-ea"/>
          <a:cs typeface="+mn-cs"/>
        </a:defRPr>
      </a:lvl3pPr>
      <a:lvl4pPr marL="1371668" algn="l" defTabSz="457223" rtl="0" eaLnBrk="1" latinLnBrk="0" hangingPunct="1">
        <a:defRPr sz="1800" kern="1200">
          <a:solidFill>
            <a:schemeClr val="tx1"/>
          </a:solidFill>
          <a:latin typeface="+mn-lt"/>
          <a:ea typeface="+mn-ea"/>
          <a:cs typeface="+mn-cs"/>
        </a:defRPr>
      </a:lvl4pPr>
      <a:lvl5pPr marL="1828892" algn="l" defTabSz="457223" rtl="0" eaLnBrk="1" latinLnBrk="0" hangingPunct="1">
        <a:defRPr sz="1800" kern="1200">
          <a:solidFill>
            <a:schemeClr val="tx1"/>
          </a:solidFill>
          <a:latin typeface="+mn-lt"/>
          <a:ea typeface="+mn-ea"/>
          <a:cs typeface="+mn-cs"/>
        </a:defRPr>
      </a:lvl5pPr>
      <a:lvl6pPr marL="2286114" algn="l" defTabSz="457223" rtl="0" eaLnBrk="1" latinLnBrk="0" hangingPunct="1">
        <a:defRPr sz="1800" kern="1200">
          <a:solidFill>
            <a:schemeClr val="tx1"/>
          </a:solidFill>
          <a:latin typeface="+mn-lt"/>
          <a:ea typeface="+mn-ea"/>
          <a:cs typeface="+mn-cs"/>
        </a:defRPr>
      </a:lvl6pPr>
      <a:lvl7pPr marL="2743337" algn="l" defTabSz="457223" rtl="0" eaLnBrk="1" latinLnBrk="0" hangingPunct="1">
        <a:defRPr sz="1800" kern="1200">
          <a:solidFill>
            <a:schemeClr val="tx1"/>
          </a:solidFill>
          <a:latin typeface="+mn-lt"/>
          <a:ea typeface="+mn-ea"/>
          <a:cs typeface="+mn-cs"/>
        </a:defRPr>
      </a:lvl7pPr>
      <a:lvl8pPr marL="3200560" algn="l" defTabSz="457223" rtl="0" eaLnBrk="1" latinLnBrk="0" hangingPunct="1">
        <a:defRPr sz="1800" kern="1200">
          <a:solidFill>
            <a:schemeClr val="tx1"/>
          </a:solidFill>
          <a:latin typeface="+mn-lt"/>
          <a:ea typeface="+mn-ea"/>
          <a:cs typeface="+mn-cs"/>
        </a:defRPr>
      </a:lvl8pPr>
      <a:lvl9pPr marL="3657781" algn="l" defTabSz="457223"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descr="KFF_Plate_Tab+Slab8.png"/>
          <p:cNvPicPr>
            <a:picLocks noChangeAspect="1"/>
          </p:cNvPicPr>
          <p:nvPr userDrawn="1"/>
        </p:nvPicPr>
        <p:blipFill rotWithShape="1">
          <a:blip r:embed="rId6">
            <a:extLst>
              <a:ext uri="{28A0092B-C50C-407E-A947-70E740481C1C}">
                <a14:useLocalDpi xmlns:a14="http://schemas.microsoft.com/office/drawing/2010/main" val="0"/>
              </a:ext>
            </a:extLst>
          </a:blip>
          <a:srcRect r="82750" b="80599"/>
          <a:stretch/>
        </p:blipFill>
        <p:spPr>
          <a:xfrm>
            <a:off x="-1" y="-24714"/>
            <a:ext cx="1164504" cy="2259260"/>
          </a:xfrm>
          <a:prstGeom prst="rect">
            <a:avLst/>
          </a:prstGeom>
        </p:spPr>
      </p:pic>
      <p:sp>
        <p:nvSpPr>
          <p:cNvPr id="2" name="Title Placeholder 1"/>
          <p:cNvSpPr>
            <a:spLocks noGrp="1"/>
          </p:cNvSpPr>
          <p:nvPr>
            <p:ph type="title"/>
          </p:nvPr>
        </p:nvSpPr>
        <p:spPr>
          <a:xfrm>
            <a:off x="710594" y="577031"/>
            <a:ext cx="7690489" cy="844213"/>
          </a:xfrm>
          <a:prstGeom prst="rect">
            <a:avLst/>
          </a:prstGeom>
        </p:spPr>
        <p:txBody>
          <a:bodyPr vert="horz" lIns="91440" tIns="45720" rIns="91440" bIns="45720" rtlCol="0" anchor="t">
            <a:noAutofit/>
          </a:bodyPr>
          <a:lstStyle/>
          <a:p>
            <a:r>
              <a:rPr lang="en-US" dirty="0" smtClean="0"/>
              <a:t>Click to edit Master title style</a:t>
            </a:r>
            <a:endParaRPr lang="en-US" dirty="0"/>
          </a:p>
        </p:txBody>
      </p:sp>
      <p:sp>
        <p:nvSpPr>
          <p:cNvPr id="5" name="Slide Number Placeholder 3"/>
          <p:cNvSpPr>
            <a:spLocks noGrp="1"/>
          </p:cNvSpPr>
          <p:nvPr>
            <p:ph type="sldNum" sz="quarter" idx="4"/>
          </p:nvPr>
        </p:nvSpPr>
        <p:spPr>
          <a:xfrm>
            <a:off x="710589" y="90481"/>
            <a:ext cx="2133600" cy="365125"/>
          </a:xfrm>
          <a:prstGeom prst="rect">
            <a:avLst/>
          </a:prstGeom>
        </p:spPr>
        <p:txBody>
          <a:bodyPr/>
          <a:lstStyle>
            <a:lvl1pPr algn="l">
              <a:defRPr sz="1400">
                <a:solidFill>
                  <a:srgbClr val="393D40"/>
                </a:solidFill>
              </a:defRPr>
            </a:lvl1pPr>
          </a:lstStyle>
          <a:p>
            <a:r>
              <a:rPr lang="en-US" dirty="0" smtClean="0"/>
              <a:t>Exhibit </a:t>
            </a:r>
            <a:fld id="{8E9351FB-0652-5D4E-8675-5F18C30F0790}" type="slidenum">
              <a:rPr lang="en-US" smtClean="0"/>
              <a:pPr/>
              <a:t>‹#›</a:t>
            </a:fld>
            <a:endParaRPr lang="en-US" dirty="0"/>
          </a:p>
        </p:txBody>
      </p:sp>
      <p:pic>
        <p:nvPicPr>
          <p:cNvPr id="8" name="Picture 7"/>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382000" y="6324600"/>
            <a:ext cx="609600" cy="404607"/>
          </a:xfrm>
          <a:prstGeom prst="rect">
            <a:avLst/>
          </a:prstGeom>
        </p:spPr>
      </p:pic>
    </p:spTree>
    <p:extLst>
      <p:ext uri="{BB962C8B-B14F-4D97-AF65-F5344CB8AC3E}">
        <p14:creationId xmlns:p14="http://schemas.microsoft.com/office/powerpoint/2010/main" val="385957327"/>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93" r:id="rId4"/>
  </p:sldLayoutIdLst>
  <p:timing>
    <p:tnLst>
      <p:par>
        <p:cTn id="1" dur="indefinite" restart="never" nodeType="tmRoot"/>
      </p:par>
    </p:tnLst>
  </p:timing>
  <p:hf hdr="0" ftr="0" dt="0"/>
  <p:txStyles>
    <p:titleStyle>
      <a:lvl1pPr algn="l" defTabSz="457223" rtl="0" eaLnBrk="1" latinLnBrk="0" hangingPunct="1">
        <a:spcBef>
          <a:spcPct val="0"/>
        </a:spcBef>
        <a:buNone/>
        <a:defRPr sz="3201" kern="1200">
          <a:solidFill>
            <a:srgbClr val="393D40"/>
          </a:solidFill>
          <a:latin typeface="+mj-lt"/>
          <a:ea typeface="+mj-ea"/>
          <a:cs typeface="+mj-cs"/>
        </a:defRPr>
      </a:lvl1pPr>
    </p:titleStyle>
    <p:bodyStyle>
      <a:lvl1pPr marL="342918" indent="-342918"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1pPr>
      <a:lvl2pPr marL="742986" indent="-285763"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2pPr>
      <a:lvl3pPr marL="1143059" indent="-228612"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3pPr>
      <a:lvl4pPr marL="1600280" indent="-228612"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4pPr>
      <a:lvl5pPr marL="2057501" indent="-228612"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5pPr>
      <a:lvl6pPr marL="2514724" indent="-228612" algn="l" defTabSz="457223" rtl="0" eaLnBrk="1" latinLnBrk="0" hangingPunct="1">
        <a:spcBef>
          <a:spcPct val="20000"/>
        </a:spcBef>
        <a:buFont typeface="Arial"/>
        <a:buChar char="•"/>
        <a:defRPr sz="2000" kern="1200">
          <a:solidFill>
            <a:schemeClr val="tx1"/>
          </a:solidFill>
          <a:latin typeface="+mn-lt"/>
          <a:ea typeface="+mn-ea"/>
          <a:cs typeface="+mn-cs"/>
        </a:defRPr>
      </a:lvl6pPr>
      <a:lvl7pPr marL="2971947" indent="-228612" algn="l" defTabSz="457223" rtl="0" eaLnBrk="1" latinLnBrk="0" hangingPunct="1">
        <a:spcBef>
          <a:spcPct val="20000"/>
        </a:spcBef>
        <a:buFont typeface="Arial"/>
        <a:buChar char="•"/>
        <a:defRPr sz="2000" kern="1200">
          <a:solidFill>
            <a:schemeClr val="tx1"/>
          </a:solidFill>
          <a:latin typeface="+mn-lt"/>
          <a:ea typeface="+mn-ea"/>
          <a:cs typeface="+mn-cs"/>
        </a:defRPr>
      </a:lvl7pPr>
      <a:lvl8pPr marL="3429172" indent="-228612" algn="l" defTabSz="457223" rtl="0" eaLnBrk="1" latinLnBrk="0" hangingPunct="1">
        <a:spcBef>
          <a:spcPct val="20000"/>
        </a:spcBef>
        <a:buFont typeface="Arial"/>
        <a:buChar char="•"/>
        <a:defRPr sz="2000" kern="1200">
          <a:solidFill>
            <a:schemeClr val="tx1"/>
          </a:solidFill>
          <a:latin typeface="+mn-lt"/>
          <a:ea typeface="+mn-ea"/>
          <a:cs typeface="+mn-cs"/>
        </a:defRPr>
      </a:lvl8pPr>
      <a:lvl9pPr marL="3886392" indent="-228612" algn="l" defTabSz="457223"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23" rtl="0" eaLnBrk="1" latinLnBrk="0" hangingPunct="1">
        <a:defRPr sz="1800" kern="1200">
          <a:solidFill>
            <a:schemeClr val="tx1"/>
          </a:solidFill>
          <a:latin typeface="+mn-lt"/>
          <a:ea typeface="+mn-ea"/>
          <a:cs typeface="+mn-cs"/>
        </a:defRPr>
      </a:lvl1pPr>
      <a:lvl2pPr marL="457223" algn="l" defTabSz="457223" rtl="0" eaLnBrk="1" latinLnBrk="0" hangingPunct="1">
        <a:defRPr sz="1800" kern="1200">
          <a:solidFill>
            <a:schemeClr val="tx1"/>
          </a:solidFill>
          <a:latin typeface="+mn-lt"/>
          <a:ea typeface="+mn-ea"/>
          <a:cs typeface="+mn-cs"/>
        </a:defRPr>
      </a:lvl2pPr>
      <a:lvl3pPr marL="914445" algn="l" defTabSz="457223" rtl="0" eaLnBrk="1" latinLnBrk="0" hangingPunct="1">
        <a:defRPr sz="1800" kern="1200">
          <a:solidFill>
            <a:schemeClr val="tx1"/>
          </a:solidFill>
          <a:latin typeface="+mn-lt"/>
          <a:ea typeface="+mn-ea"/>
          <a:cs typeface="+mn-cs"/>
        </a:defRPr>
      </a:lvl3pPr>
      <a:lvl4pPr marL="1371668" algn="l" defTabSz="457223" rtl="0" eaLnBrk="1" latinLnBrk="0" hangingPunct="1">
        <a:defRPr sz="1800" kern="1200">
          <a:solidFill>
            <a:schemeClr val="tx1"/>
          </a:solidFill>
          <a:latin typeface="+mn-lt"/>
          <a:ea typeface="+mn-ea"/>
          <a:cs typeface="+mn-cs"/>
        </a:defRPr>
      </a:lvl4pPr>
      <a:lvl5pPr marL="1828892" algn="l" defTabSz="457223" rtl="0" eaLnBrk="1" latinLnBrk="0" hangingPunct="1">
        <a:defRPr sz="1800" kern="1200">
          <a:solidFill>
            <a:schemeClr val="tx1"/>
          </a:solidFill>
          <a:latin typeface="+mn-lt"/>
          <a:ea typeface="+mn-ea"/>
          <a:cs typeface="+mn-cs"/>
        </a:defRPr>
      </a:lvl5pPr>
      <a:lvl6pPr marL="2286114" algn="l" defTabSz="457223" rtl="0" eaLnBrk="1" latinLnBrk="0" hangingPunct="1">
        <a:defRPr sz="1800" kern="1200">
          <a:solidFill>
            <a:schemeClr val="tx1"/>
          </a:solidFill>
          <a:latin typeface="+mn-lt"/>
          <a:ea typeface="+mn-ea"/>
          <a:cs typeface="+mn-cs"/>
        </a:defRPr>
      </a:lvl6pPr>
      <a:lvl7pPr marL="2743337" algn="l" defTabSz="457223" rtl="0" eaLnBrk="1" latinLnBrk="0" hangingPunct="1">
        <a:defRPr sz="1800" kern="1200">
          <a:solidFill>
            <a:schemeClr val="tx1"/>
          </a:solidFill>
          <a:latin typeface="+mn-lt"/>
          <a:ea typeface="+mn-ea"/>
          <a:cs typeface="+mn-cs"/>
        </a:defRPr>
      </a:lvl7pPr>
      <a:lvl8pPr marL="3200560" algn="l" defTabSz="457223" rtl="0" eaLnBrk="1" latinLnBrk="0" hangingPunct="1">
        <a:defRPr sz="1800" kern="1200">
          <a:solidFill>
            <a:schemeClr val="tx1"/>
          </a:solidFill>
          <a:latin typeface="+mn-lt"/>
          <a:ea typeface="+mn-ea"/>
          <a:cs typeface="+mn-cs"/>
        </a:defRPr>
      </a:lvl8pPr>
      <a:lvl9pPr marL="3657781" algn="l" defTabSz="457223"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74667783"/>
      </p:ext>
    </p:extLst>
  </p:cSld>
  <p:clrMap bg1="lt1" tx1="dk1" bg2="lt2" tx2="dk2" accent1="accent1" accent2="accent2" accent3="accent3" accent4="accent4" accent5="accent5" accent6="accent6" hlink="hlink" folHlink="folHlink"/>
  <p:sldLayoutIdLst>
    <p:sldLayoutId id="2147483678" r:id="rId1"/>
  </p:sldLayoutIdLst>
  <p:timing>
    <p:tnLst>
      <p:par>
        <p:cTn id="1" dur="indefinite" restart="never" nodeType="tmRoot"/>
      </p:par>
    </p:tnLst>
  </p:timing>
  <p:txStyles>
    <p:titleStyle>
      <a:lvl1pPr algn="l" defTabSz="914445"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12" indent="-228612" algn="l" defTabSz="914445" rtl="0" eaLnBrk="1" latinLnBrk="0" hangingPunct="1">
        <a:lnSpc>
          <a:spcPct val="90000"/>
        </a:lnSpc>
        <a:spcBef>
          <a:spcPts val="1000"/>
        </a:spcBef>
        <a:buFont typeface="Arial" panose="020B0604020202020204" pitchFamily="34" charset="0"/>
        <a:buChar char="•"/>
        <a:defRPr sz="2801" kern="1200">
          <a:solidFill>
            <a:schemeClr val="tx1"/>
          </a:solidFill>
          <a:latin typeface="+mn-lt"/>
          <a:ea typeface="+mn-ea"/>
          <a:cs typeface="+mn-cs"/>
        </a:defRPr>
      </a:lvl1pPr>
      <a:lvl2pPr marL="685834" indent="-228612" algn="l" defTabSz="914445" rtl="0" eaLnBrk="1" latinLnBrk="0" hangingPunct="1">
        <a:lnSpc>
          <a:spcPct val="90000"/>
        </a:lnSpc>
        <a:spcBef>
          <a:spcPts val="500"/>
        </a:spcBef>
        <a:buFont typeface="Arial" panose="020B0604020202020204" pitchFamily="34" charset="0"/>
        <a:buChar char="•"/>
        <a:defRPr sz="2399" kern="1200">
          <a:solidFill>
            <a:schemeClr val="tx1"/>
          </a:solidFill>
          <a:latin typeface="+mn-lt"/>
          <a:ea typeface="+mn-ea"/>
          <a:cs typeface="+mn-cs"/>
        </a:defRPr>
      </a:lvl2pPr>
      <a:lvl3pPr marL="1143059" indent="-228612" algn="l" defTabSz="914445"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80" indent="-228612" algn="l" defTabSz="91444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501" indent="-228612" algn="l" defTabSz="91444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724" indent="-228612" algn="l" defTabSz="91444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947" indent="-228612" algn="l" defTabSz="91444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172" indent="-228612" algn="l" defTabSz="91444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392" indent="-228612" algn="l" defTabSz="91444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45" rtl="0" eaLnBrk="1" latinLnBrk="0" hangingPunct="1">
        <a:defRPr sz="1800" kern="1200">
          <a:solidFill>
            <a:schemeClr val="tx1"/>
          </a:solidFill>
          <a:latin typeface="+mn-lt"/>
          <a:ea typeface="+mn-ea"/>
          <a:cs typeface="+mn-cs"/>
        </a:defRPr>
      </a:lvl1pPr>
      <a:lvl2pPr marL="457223" algn="l" defTabSz="914445" rtl="0" eaLnBrk="1" latinLnBrk="0" hangingPunct="1">
        <a:defRPr sz="1800" kern="1200">
          <a:solidFill>
            <a:schemeClr val="tx1"/>
          </a:solidFill>
          <a:latin typeface="+mn-lt"/>
          <a:ea typeface="+mn-ea"/>
          <a:cs typeface="+mn-cs"/>
        </a:defRPr>
      </a:lvl2pPr>
      <a:lvl3pPr marL="914445" algn="l" defTabSz="914445" rtl="0" eaLnBrk="1" latinLnBrk="0" hangingPunct="1">
        <a:defRPr sz="1800" kern="1200">
          <a:solidFill>
            <a:schemeClr val="tx1"/>
          </a:solidFill>
          <a:latin typeface="+mn-lt"/>
          <a:ea typeface="+mn-ea"/>
          <a:cs typeface="+mn-cs"/>
        </a:defRPr>
      </a:lvl3pPr>
      <a:lvl4pPr marL="1371668" algn="l" defTabSz="914445" rtl="0" eaLnBrk="1" latinLnBrk="0" hangingPunct="1">
        <a:defRPr sz="1800" kern="1200">
          <a:solidFill>
            <a:schemeClr val="tx1"/>
          </a:solidFill>
          <a:latin typeface="+mn-lt"/>
          <a:ea typeface="+mn-ea"/>
          <a:cs typeface="+mn-cs"/>
        </a:defRPr>
      </a:lvl4pPr>
      <a:lvl5pPr marL="1828892" algn="l" defTabSz="914445" rtl="0" eaLnBrk="1" latinLnBrk="0" hangingPunct="1">
        <a:defRPr sz="1800" kern="1200">
          <a:solidFill>
            <a:schemeClr val="tx1"/>
          </a:solidFill>
          <a:latin typeface="+mn-lt"/>
          <a:ea typeface="+mn-ea"/>
          <a:cs typeface="+mn-cs"/>
        </a:defRPr>
      </a:lvl5pPr>
      <a:lvl6pPr marL="2286114" algn="l" defTabSz="914445" rtl="0" eaLnBrk="1" latinLnBrk="0" hangingPunct="1">
        <a:defRPr sz="1800" kern="1200">
          <a:solidFill>
            <a:schemeClr val="tx1"/>
          </a:solidFill>
          <a:latin typeface="+mn-lt"/>
          <a:ea typeface="+mn-ea"/>
          <a:cs typeface="+mn-cs"/>
        </a:defRPr>
      </a:lvl6pPr>
      <a:lvl7pPr marL="2743337" algn="l" defTabSz="914445" rtl="0" eaLnBrk="1" latinLnBrk="0" hangingPunct="1">
        <a:defRPr sz="1800" kern="1200">
          <a:solidFill>
            <a:schemeClr val="tx1"/>
          </a:solidFill>
          <a:latin typeface="+mn-lt"/>
          <a:ea typeface="+mn-ea"/>
          <a:cs typeface="+mn-cs"/>
        </a:defRPr>
      </a:lvl7pPr>
      <a:lvl8pPr marL="3200560" algn="l" defTabSz="914445" rtl="0" eaLnBrk="1" latinLnBrk="0" hangingPunct="1">
        <a:defRPr sz="1800" kern="1200">
          <a:solidFill>
            <a:schemeClr val="tx1"/>
          </a:solidFill>
          <a:latin typeface="+mn-lt"/>
          <a:ea typeface="+mn-ea"/>
          <a:cs typeface="+mn-cs"/>
        </a:defRPr>
      </a:lvl8pPr>
      <a:lvl9pPr marL="3657781" algn="l" defTabSz="914445"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descr="KFF_Plate_Tab+Slab8.png"/>
          <p:cNvPicPr>
            <a:picLocks noChangeAspect="1"/>
          </p:cNvPicPr>
          <p:nvPr userDrawn="1"/>
        </p:nvPicPr>
        <p:blipFill rotWithShape="1">
          <a:blip r:embed="rId3">
            <a:extLst>
              <a:ext uri="{28A0092B-C50C-407E-A947-70E740481C1C}">
                <a14:useLocalDpi xmlns:a14="http://schemas.microsoft.com/office/drawing/2010/main" val="0"/>
              </a:ext>
            </a:extLst>
          </a:blip>
          <a:srcRect r="82750" b="80599"/>
          <a:stretch/>
        </p:blipFill>
        <p:spPr>
          <a:xfrm>
            <a:off x="-1" y="0"/>
            <a:ext cx="1164504" cy="2259260"/>
          </a:xfrm>
          <a:prstGeom prst="rect">
            <a:avLst/>
          </a:prstGeom>
        </p:spPr>
      </p:pic>
      <p:pic>
        <p:nvPicPr>
          <p:cNvPr id="5" name="Picture 4" descr="KFF_Plate_Tab+Slab6.png"/>
          <p:cNvPicPr>
            <a:picLocks noChangeAspect="1"/>
          </p:cNvPicPr>
          <p:nvPr userDrawn="1"/>
        </p:nvPicPr>
        <p:blipFill rotWithShape="1">
          <a:blip r:embed="rId4">
            <a:extLst>
              <a:ext uri="{28A0092B-C50C-407E-A947-70E740481C1C}">
                <a14:useLocalDpi xmlns:a14="http://schemas.microsoft.com/office/drawing/2010/main" val="0"/>
              </a:ext>
            </a:extLst>
          </a:blip>
          <a:srcRect l="28055"/>
          <a:stretch/>
        </p:blipFill>
        <p:spPr>
          <a:xfrm>
            <a:off x="6283785" y="0"/>
            <a:ext cx="2860217" cy="6858000"/>
          </a:xfrm>
          <a:prstGeom prst="rect">
            <a:avLst/>
          </a:prstGeom>
        </p:spPr>
      </p:pic>
      <p:sp>
        <p:nvSpPr>
          <p:cNvPr id="6" name="Title Placeholder 1"/>
          <p:cNvSpPr>
            <a:spLocks noGrp="1"/>
          </p:cNvSpPr>
          <p:nvPr>
            <p:ph type="title"/>
          </p:nvPr>
        </p:nvSpPr>
        <p:spPr>
          <a:xfrm>
            <a:off x="727527" y="577031"/>
            <a:ext cx="7715938" cy="844213"/>
          </a:xfrm>
          <a:prstGeom prst="rect">
            <a:avLst/>
          </a:prstGeom>
        </p:spPr>
        <p:txBody>
          <a:bodyPr vert="horz" lIns="91440" tIns="45720" rIns="91440" bIns="45720" rtlCol="0" anchor="t">
            <a:noAutofit/>
          </a:bodyPr>
          <a:lstStyle/>
          <a:p>
            <a:r>
              <a:rPr lang="en-US" dirty="0" smtClean="0"/>
              <a:t>Click to edit Master title style</a:t>
            </a:r>
            <a:endParaRPr lang="en-US" dirty="0"/>
          </a:p>
        </p:txBody>
      </p:sp>
      <p:sp>
        <p:nvSpPr>
          <p:cNvPr id="9" name="Text Placeholder 2"/>
          <p:cNvSpPr>
            <a:spLocks noGrp="1"/>
          </p:cNvSpPr>
          <p:nvPr>
            <p:ph type="body" idx="1"/>
          </p:nvPr>
        </p:nvSpPr>
        <p:spPr>
          <a:xfrm>
            <a:off x="727527" y="1609875"/>
            <a:ext cx="7715938" cy="4091016"/>
          </a:xfrm>
          <a:prstGeom prst="rect">
            <a:avLst/>
          </a:prstGeom>
        </p:spPr>
        <p:txBody>
          <a:bodyPr vert="horz" lIns="91440" tIns="45720" rIns="91440" bIns="45720" rtlCol="0" anchor="t">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464359484"/>
      </p:ext>
    </p:extLst>
  </p:cSld>
  <p:clrMap bg1="lt1" tx1="dk1" bg2="lt2" tx2="dk2" accent1="accent1" accent2="accent2" accent3="accent3" accent4="accent4" accent5="accent5" accent6="accent6" hlink="hlink" folHlink="folHlink"/>
  <p:sldLayoutIdLst>
    <p:sldLayoutId id="2147483664" r:id="rId1"/>
  </p:sldLayoutIdLst>
  <p:timing>
    <p:tnLst>
      <p:par>
        <p:cTn id="1" dur="indefinite" restart="never" nodeType="tmRoot"/>
      </p:par>
    </p:tnLst>
  </p:timing>
  <p:hf hdr="0" ftr="0" dt="0"/>
  <p:txStyles>
    <p:titleStyle>
      <a:lvl1pPr algn="l" defTabSz="457223" rtl="0" eaLnBrk="1" latinLnBrk="0" hangingPunct="1">
        <a:spcBef>
          <a:spcPct val="0"/>
        </a:spcBef>
        <a:buNone/>
        <a:defRPr sz="3201" kern="1200">
          <a:solidFill>
            <a:srgbClr val="393D40"/>
          </a:solidFill>
          <a:latin typeface="+mj-lt"/>
          <a:ea typeface="+mj-ea"/>
          <a:cs typeface="+mj-cs"/>
        </a:defRPr>
      </a:lvl1pPr>
    </p:titleStyle>
    <p:bodyStyle>
      <a:lvl1pPr marL="342918" indent="-342918" algn="l" defTabSz="457223" rtl="0" eaLnBrk="1" latinLnBrk="0" hangingPunct="1">
        <a:spcBef>
          <a:spcPct val="20000"/>
        </a:spcBef>
        <a:buClr>
          <a:srgbClr val="0076C4"/>
        </a:buClr>
        <a:buFont typeface="Arial"/>
        <a:buChar char="•"/>
        <a:defRPr sz="1800" kern="1200">
          <a:solidFill>
            <a:srgbClr val="393D40"/>
          </a:solidFill>
          <a:latin typeface="+mn-lt"/>
          <a:ea typeface="+mn-ea"/>
          <a:cs typeface="+mn-cs"/>
        </a:defRPr>
      </a:lvl1pPr>
      <a:lvl2pPr marL="742986" indent="-285763" algn="l" defTabSz="457223" rtl="0" eaLnBrk="1" latinLnBrk="0" hangingPunct="1">
        <a:spcBef>
          <a:spcPct val="20000"/>
        </a:spcBef>
        <a:buClr>
          <a:srgbClr val="0076C4"/>
        </a:buClr>
        <a:buFont typeface="Arial"/>
        <a:buChar char="–"/>
        <a:defRPr sz="1800" kern="1200">
          <a:solidFill>
            <a:srgbClr val="393D40"/>
          </a:solidFill>
          <a:latin typeface="+mn-lt"/>
          <a:ea typeface="+mn-ea"/>
          <a:cs typeface="+mn-cs"/>
        </a:defRPr>
      </a:lvl2pPr>
      <a:lvl3pPr marL="1143059" indent="-228612" algn="l" defTabSz="457223" rtl="0" eaLnBrk="1" latinLnBrk="0" hangingPunct="1">
        <a:spcBef>
          <a:spcPct val="20000"/>
        </a:spcBef>
        <a:buClr>
          <a:srgbClr val="0076C4"/>
        </a:buClr>
        <a:buFont typeface="Arial"/>
        <a:buChar char="•"/>
        <a:defRPr sz="1800" kern="1200">
          <a:solidFill>
            <a:srgbClr val="393D40"/>
          </a:solidFill>
          <a:latin typeface="+mn-lt"/>
          <a:ea typeface="+mn-ea"/>
          <a:cs typeface="+mn-cs"/>
        </a:defRPr>
      </a:lvl3pPr>
      <a:lvl4pPr marL="1600280" indent="-228612" algn="l" defTabSz="457223" rtl="0" eaLnBrk="1" latinLnBrk="0" hangingPunct="1">
        <a:spcBef>
          <a:spcPct val="20000"/>
        </a:spcBef>
        <a:buClr>
          <a:srgbClr val="0076C4"/>
        </a:buClr>
        <a:buFont typeface="Arial"/>
        <a:buChar char="–"/>
        <a:defRPr sz="1800" kern="1200">
          <a:solidFill>
            <a:srgbClr val="393D40"/>
          </a:solidFill>
          <a:latin typeface="+mn-lt"/>
          <a:ea typeface="+mn-ea"/>
          <a:cs typeface="+mn-cs"/>
        </a:defRPr>
      </a:lvl4pPr>
      <a:lvl5pPr marL="2057501" indent="-228612" algn="l" defTabSz="457223" rtl="0" eaLnBrk="1" latinLnBrk="0" hangingPunct="1">
        <a:spcBef>
          <a:spcPct val="20000"/>
        </a:spcBef>
        <a:buClr>
          <a:srgbClr val="0076C4"/>
        </a:buClr>
        <a:buFont typeface="Arial"/>
        <a:buChar char="»"/>
        <a:defRPr sz="1800" kern="1200">
          <a:solidFill>
            <a:srgbClr val="393D40"/>
          </a:solidFill>
          <a:latin typeface="+mn-lt"/>
          <a:ea typeface="+mn-ea"/>
          <a:cs typeface="+mn-cs"/>
        </a:defRPr>
      </a:lvl5pPr>
      <a:lvl6pPr marL="2514724" indent="-228612" algn="l" defTabSz="457223" rtl="0" eaLnBrk="1" latinLnBrk="0" hangingPunct="1">
        <a:spcBef>
          <a:spcPct val="20000"/>
        </a:spcBef>
        <a:buFont typeface="Arial"/>
        <a:buChar char="•"/>
        <a:defRPr sz="2000" kern="1200">
          <a:solidFill>
            <a:schemeClr val="tx1"/>
          </a:solidFill>
          <a:latin typeface="+mn-lt"/>
          <a:ea typeface="+mn-ea"/>
          <a:cs typeface="+mn-cs"/>
        </a:defRPr>
      </a:lvl6pPr>
      <a:lvl7pPr marL="2971947" indent="-228612" algn="l" defTabSz="457223" rtl="0" eaLnBrk="1" latinLnBrk="0" hangingPunct="1">
        <a:spcBef>
          <a:spcPct val="20000"/>
        </a:spcBef>
        <a:buFont typeface="Arial"/>
        <a:buChar char="•"/>
        <a:defRPr sz="2000" kern="1200">
          <a:solidFill>
            <a:schemeClr val="tx1"/>
          </a:solidFill>
          <a:latin typeface="+mn-lt"/>
          <a:ea typeface="+mn-ea"/>
          <a:cs typeface="+mn-cs"/>
        </a:defRPr>
      </a:lvl7pPr>
      <a:lvl8pPr marL="3429172" indent="-228612" algn="l" defTabSz="457223" rtl="0" eaLnBrk="1" latinLnBrk="0" hangingPunct="1">
        <a:spcBef>
          <a:spcPct val="20000"/>
        </a:spcBef>
        <a:buFont typeface="Arial"/>
        <a:buChar char="•"/>
        <a:defRPr sz="2000" kern="1200">
          <a:solidFill>
            <a:schemeClr val="tx1"/>
          </a:solidFill>
          <a:latin typeface="+mn-lt"/>
          <a:ea typeface="+mn-ea"/>
          <a:cs typeface="+mn-cs"/>
        </a:defRPr>
      </a:lvl8pPr>
      <a:lvl9pPr marL="3886392" indent="-228612" algn="l" defTabSz="457223"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23" rtl="0" eaLnBrk="1" latinLnBrk="0" hangingPunct="1">
        <a:defRPr sz="1800" kern="1200">
          <a:solidFill>
            <a:schemeClr val="tx1"/>
          </a:solidFill>
          <a:latin typeface="+mn-lt"/>
          <a:ea typeface="+mn-ea"/>
          <a:cs typeface="+mn-cs"/>
        </a:defRPr>
      </a:lvl1pPr>
      <a:lvl2pPr marL="457223" algn="l" defTabSz="457223" rtl="0" eaLnBrk="1" latinLnBrk="0" hangingPunct="1">
        <a:defRPr sz="1800" kern="1200">
          <a:solidFill>
            <a:schemeClr val="tx1"/>
          </a:solidFill>
          <a:latin typeface="+mn-lt"/>
          <a:ea typeface="+mn-ea"/>
          <a:cs typeface="+mn-cs"/>
        </a:defRPr>
      </a:lvl2pPr>
      <a:lvl3pPr marL="914445" algn="l" defTabSz="457223" rtl="0" eaLnBrk="1" latinLnBrk="0" hangingPunct="1">
        <a:defRPr sz="1800" kern="1200">
          <a:solidFill>
            <a:schemeClr val="tx1"/>
          </a:solidFill>
          <a:latin typeface="+mn-lt"/>
          <a:ea typeface="+mn-ea"/>
          <a:cs typeface="+mn-cs"/>
        </a:defRPr>
      </a:lvl3pPr>
      <a:lvl4pPr marL="1371668" algn="l" defTabSz="457223" rtl="0" eaLnBrk="1" latinLnBrk="0" hangingPunct="1">
        <a:defRPr sz="1800" kern="1200">
          <a:solidFill>
            <a:schemeClr val="tx1"/>
          </a:solidFill>
          <a:latin typeface="+mn-lt"/>
          <a:ea typeface="+mn-ea"/>
          <a:cs typeface="+mn-cs"/>
        </a:defRPr>
      </a:lvl4pPr>
      <a:lvl5pPr marL="1828892" algn="l" defTabSz="457223" rtl="0" eaLnBrk="1" latinLnBrk="0" hangingPunct="1">
        <a:defRPr sz="1800" kern="1200">
          <a:solidFill>
            <a:schemeClr val="tx1"/>
          </a:solidFill>
          <a:latin typeface="+mn-lt"/>
          <a:ea typeface="+mn-ea"/>
          <a:cs typeface="+mn-cs"/>
        </a:defRPr>
      </a:lvl5pPr>
      <a:lvl6pPr marL="2286114" algn="l" defTabSz="457223" rtl="0" eaLnBrk="1" latinLnBrk="0" hangingPunct="1">
        <a:defRPr sz="1800" kern="1200">
          <a:solidFill>
            <a:schemeClr val="tx1"/>
          </a:solidFill>
          <a:latin typeface="+mn-lt"/>
          <a:ea typeface="+mn-ea"/>
          <a:cs typeface="+mn-cs"/>
        </a:defRPr>
      </a:lvl6pPr>
      <a:lvl7pPr marL="2743337" algn="l" defTabSz="457223" rtl="0" eaLnBrk="1" latinLnBrk="0" hangingPunct="1">
        <a:defRPr sz="1800" kern="1200">
          <a:solidFill>
            <a:schemeClr val="tx1"/>
          </a:solidFill>
          <a:latin typeface="+mn-lt"/>
          <a:ea typeface="+mn-ea"/>
          <a:cs typeface="+mn-cs"/>
        </a:defRPr>
      </a:lvl7pPr>
      <a:lvl8pPr marL="3200560" algn="l" defTabSz="457223" rtl="0" eaLnBrk="1" latinLnBrk="0" hangingPunct="1">
        <a:defRPr sz="1800" kern="1200">
          <a:solidFill>
            <a:schemeClr val="tx1"/>
          </a:solidFill>
          <a:latin typeface="+mn-lt"/>
          <a:ea typeface="+mn-ea"/>
          <a:cs typeface="+mn-cs"/>
        </a:defRPr>
      </a:lvl8pPr>
      <a:lvl9pPr marL="3657781" algn="l" defTabSz="457223"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descr="KFF_Plate_Tab+Slab8.png"/>
          <p:cNvPicPr>
            <a:picLocks noChangeAspect="1"/>
          </p:cNvPicPr>
          <p:nvPr userDrawn="1"/>
        </p:nvPicPr>
        <p:blipFill rotWithShape="1">
          <a:blip r:embed="rId3">
            <a:extLst>
              <a:ext uri="{28A0092B-C50C-407E-A947-70E740481C1C}">
                <a14:useLocalDpi xmlns:a14="http://schemas.microsoft.com/office/drawing/2010/main" val="0"/>
              </a:ext>
            </a:extLst>
          </a:blip>
          <a:srcRect r="82750" b="80599"/>
          <a:stretch/>
        </p:blipFill>
        <p:spPr>
          <a:xfrm>
            <a:off x="-1" y="0"/>
            <a:ext cx="1164504" cy="2259260"/>
          </a:xfrm>
          <a:prstGeom prst="rect">
            <a:avLst/>
          </a:prstGeom>
        </p:spPr>
      </p:pic>
      <p:pic>
        <p:nvPicPr>
          <p:cNvPr id="8" name="Picture 7" descr="KFF_Plate_Tab+Slab6.png"/>
          <p:cNvPicPr>
            <a:picLocks noChangeAspect="1"/>
          </p:cNvPicPr>
          <p:nvPr userDrawn="1"/>
        </p:nvPicPr>
        <p:blipFill rotWithShape="1">
          <a:blip r:embed="rId4">
            <a:extLst>
              <a:ext uri="{28A0092B-C50C-407E-A947-70E740481C1C}">
                <a14:useLocalDpi xmlns:a14="http://schemas.microsoft.com/office/drawing/2010/main" val="0"/>
              </a:ext>
            </a:extLst>
          </a:blip>
          <a:srcRect l="28055"/>
          <a:stretch/>
        </p:blipFill>
        <p:spPr>
          <a:xfrm>
            <a:off x="634513" y="0"/>
            <a:ext cx="2860217" cy="6858000"/>
          </a:xfrm>
          <a:prstGeom prst="rect">
            <a:avLst/>
          </a:prstGeom>
        </p:spPr>
      </p:pic>
      <p:sp>
        <p:nvSpPr>
          <p:cNvPr id="4" name="Rectangle 3"/>
          <p:cNvSpPr/>
          <p:nvPr userDrawn="1"/>
        </p:nvSpPr>
        <p:spPr>
          <a:xfrm>
            <a:off x="3481312" y="0"/>
            <a:ext cx="5662688" cy="6858000"/>
          </a:xfrm>
          <a:prstGeom prst="rect">
            <a:avLst/>
          </a:prstGeom>
          <a:solidFill>
            <a:srgbClr val="F5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5" name="Title Placeholder 1"/>
          <p:cNvSpPr>
            <a:spLocks noGrp="1"/>
          </p:cNvSpPr>
          <p:nvPr>
            <p:ph type="title"/>
          </p:nvPr>
        </p:nvSpPr>
        <p:spPr>
          <a:xfrm>
            <a:off x="719058" y="577031"/>
            <a:ext cx="7715938" cy="844213"/>
          </a:xfrm>
          <a:prstGeom prst="rect">
            <a:avLst/>
          </a:prstGeom>
        </p:spPr>
        <p:txBody>
          <a:bodyPr vert="horz" lIns="91440" tIns="45720" rIns="91440" bIns="45720" rtlCol="0" anchor="t">
            <a:noAutofit/>
          </a:bodyPr>
          <a:lstStyle/>
          <a:p>
            <a:r>
              <a:rPr lang="en-US" dirty="0" smtClean="0"/>
              <a:t>Click to edit Master title style</a:t>
            </a:r>
            <a:endParaRPr lang="en-US" dirty="0"/>
          </a:p>
        </p:txBody>
      </p:sp>
      <p:sp>
        <p:nvSpPr>
          <p:cNvPr id="6" name="Text Placeholder 2"/>
          <p:cNvSpPr>
            <a:spLocks noGrp="1"/>
          </p:cNvSpPr>
          <p:nvPr>
            <p:ph type="body" idx="1"/>
          </p:nvPr>
        </p:nvSpPr>
        <p:spPr>
          <a:xfrm>
            <a:off x="719058" y="1519562"/>
            <a:ext cx="7715938" cy="4079727"/>
          </a:xfrm>
          <a:prstGeom prst="rect">
            <a:avLst/>
          </a:prstGeom>
        </p:spPr>
        <p:txBody>
          <a:bodyPr vert="horz" lIns="91440" tIns="45720" rIns="91440" bIns="45720" rtlCol="0" anchor="t">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041192290"/>
      </p:ext>
    </p:extLst>
  </p:cSld>
  <p:clrMap bg1="lt1" tx1="dk1" bg2="lt2" tx2="dk2" accent1="accent1" accent2="accent2" accent3="accent3" accent4="accent4" accent5="accent5" accent6="accent6" hlink="hlink" folHlink="folHlink"/>
  <p:sldLayoutIdLst>
    <p:sldLayoutId id="2147483675" r:id="rId1"/>
  </p:sldLayoutIdLst>
  <p:timing>
    <p:tnLst>
      <p:par>
        <p:cTn id="1" dur="indefinite" restart="never" nodeType="tmRoot"/>
      </p:par>
    </p:tnLst>
  </p:timing>
  <p:hf hdr="0" ftr="0" dt="0"/>
  <p:txStyles>
    <p:titleStyle>
      <a:lvl1pPr algn="l" defTabSz="457223" rtl="0" eaLnBrk="1" latinLnBrk="0" hangingPunct="1">
        <a:spcBef>
          <a:spcPct val="0"/>
        </a:spcBef>
        <a:buNone/>
        <a:defRPr sz="3201" kern="1200">
          <a:solidFill>
            <a:srgbClr val="393D40"/>
          </a:solidFill>
          <a:latin typeface="+mj-lt"/>
          <a:ea typeface="+mj-ea"/>
          <a:cs typeface="+mj-cs"/>
        </a:defRPr>
      </a:lvl1pPr>
    </p:titleStyle>
    <p:bodyStyle>
      <a:lvl1pPr marL="342918" indent="-342918" algn="l" defTabSz="457223" rtl="0" eaLnBrk="1" latinLnBrk="0" hangingPunct="1">
        <a:spcBef>
          <a:spcPct val="20000"/>
        </a:spcBef>
        <a:buClr>
          <a:srgbClr val="0076C4"/>
        </a:buClr>
        <a:buFont typeface="Arial"/>
        <a:buChar char="•"/>
        <a:defRPr sz="1800" kern="1200">
          <a:solidFill>
            <a:srgbClr val="393D40"/>
          </a:solidFill>
          <a:latin typeface="+mn-lt"/>
          <a:ea typeface="+mn-ea"/>
          <a:cs typeface="+mn-cs"/>
        </a:defRPr>
      </a:lvl1pPr>
      <a:lvl2pPr marL="742986" indent="-285763" algn="l" defTabSz="457223" rtl="0" eaLnBrk="1" latinLnBrk="0" hangingPunct="1">
        <a:spcBef>
          <a:spcPct val="20000"/>
        </a:spcBef>
        <a:buClr>
          <a:srgbClr val="0076C4"/>
        </a:buClr>
        <a:buFont typeface="Arial"/>
        <a:buChar char="–"/>
        <a:defRPr sz="1800" kern="1200">
          <a:solidFill>
            <a:srgbClr val="393D40"/>
          </a:solidFill>
          <a:latin typeface="+mn-lt"/>
          <a:ea typeface="+mn-ea"/>
          <a:cs typeface="+mn-cs"/>
        </a:defRPr>
      </a:lvl2pPr>
      <a:lvl3pPr marL="1143059" indent="-228612" algn="l" defTabSz="457223" rtl="0" eaLnBrk="1" latinLnBrk="0" hangingPunct="1">
        <a:spcBef>
          <a:spcPct val="20000"/>
        </a:spcBef>
        <a:buClr>
          <a:srgbClr val="0076C4"/>
        </a:buClr>
        <a:buFont typeface="Arial"/>
        <a:buChar char="•"/>
        <a:defRPr sz="1800" kern="1200">
          <a:solidFill>
            <a:srgbClr val="393D40"/>
          </a:solidFill>
          <a:latin typeface="+mn-lt"/>
          <a:ea typeface="+mn-ea"/>
          <a:cs typeface="+mn-cs"/>
        </a:defRPr>
      </a:lvl3pPr>
      <a:lvl4pPr marL="1600280" indent="-228612" algn="l" defTabSz="457223" rtl="0" eaLnBrk="1" latinLnBrk="0" hangingPunct="1">
        <a:spcBef>
          <a:spcPct val="20000"/>
        </a:spcBef>
        <a:buClr>
          <a:srgbClr val="0076C4"/>
        </a:buClr>
        <a:buFont typeface="Arial"/>
        <a:buChar char="–"/>
        <a:defRPr sz="1800" kern="1200">
          <a:solidFill>
            <a:srgbClr val="393D40"/>
          </a:solidFill>
          <a:latin typeface="+mn-lt"/>
          <a:ea typeface="+mn-ea"/>
          <a:cs typeface="+mn-cs"/>
        </a:defRPr>
      </a:lvl4pPr>
      <a:lvl5pPr marL="2057501" indent="-228612" algn="l" defTabSz="457223" rtl="0" eaLnBrk="1" latinLnBrk="0" hangingPunct="1">
        <a:spcBef>
          <a:spcPct val="20000"/>
        </a:spcBef>
        <a:buClr>
          <a:srgbClr val="0076C4"/>
        </a:buClr>
        <a:buFont typeface="Arial"/>
        <a:buChar char="»"/>
        <a:defRPr sz="1800" kern="1200">
          <a:solidFill>
            <a:srgbClr val="393D40"/>
          </a:solidFill>
          <a:latin typeface="+mn-lt"/>
          <a:ea typeface="+mn-ea"/>
          <a:cs typeface="+mn-cs"/>
        </a:defRPr>
      </a:lvl5pPr>
      <a:lvl6pPr marL="2514724" indent="-228612" algn="l" defTabSz="457223" rtl="0" eaLnBrk="1" latinLnBrk="0" hangingPunct="1">
        <a:spcBef>
          <a:spcPct val="20000"/>
        </a:spcBef>
        <a:buFont typeface="Arial"/>
        <a:buChar char="•"/>
        <a:defRPr sz="2000" kern="1200">
          <a:solidFill>
            <a:schemeClr val="tx1"/>
          </a:solidFill>
          <a:latin typeface="+mn-lt"/>
          <a:ea typeface="+mn-ea"/>
          <a:cs typeface="+mn-cs"/>
        </a:defRPr>
      </a:lvl6pPr>
      <a:lvl7pPr marL="2971947" indent="-228612" algn="l" defTabSz="457223" rtl="0" eaLnBrk="1" latinLnBrk="0" hangingPunct="1">
        <a:spcBef>
          <a:spcPct val="20000"/>
        </a:spcBef>
        <a:buFont typeface="Arial"/>
        <a:buChar char="•"/>
        <a:defRPr sz="2000" kern="1200">
          <a:solidFill>
            <a:schemeClr val="tx1"/>
          </a:solidFill>
          <a:latin typeface="+mn-lt"/>
          <a:ea typeface="+mn-ea"/>
          <a:cs typeface="+mn-cs"/>
        </a:defRPr>
      </a:lvl7pPr>
      <a:lvl8pPr marL="3429172" indent="-228612" algn="l" defTabSz="457223" rtl="0" eaLnBrk="1" latinLnBrk="0" hangingPunct="1">
        <a:spcBef>
          <a:spcPct val="20000"/>
        </a:spcBef>
        <a:buFont typeface="Arial"/>
        <a:buChar char="•"/>
        <a:defRPr sz="2000" kern="1200">
          <a:solidFill>
            <a:schemeClr val="tx1"/>
          </a:solidFill>
          <a:latin typeface="+mn-lt"/>
          <a:ea typeface="+mn-ea"/>
          <a:cs typeface="+mn-cs"/>
        </a:defRPr>
      </a:lvl8pPr>
      <a:lvl9pPr marL="3886392" indent="-228612" algn="l" defTabSz="457223"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23" rtl="0" eaLnBrk="1" latinLnBrk="0" hangingPunct="1">
        <a:defRPr sz="1800" kern="1200">
          <a:solidFill>
            <a:schemeClr val="tx1"/>
          </a:solidFill>
          <a:latin typeface="+mn-lt"/>
          <a:ea typeface="+mn-ea"/>
          <a:cs typeface="+mn-cs"/>
        </a:defRPr>
      </a:lvl1pPr>
      <a:lvl2pPr marL="457223" algn="l" defTabSz="457223" rtl="0" eaLnBrk="1" latinLnBrk="0" hangingPunct="1">
        <a:defRPr sz="1800" kern="1200">
          <a:solidFill>
            <a:schemeClr val="tx1"/>
          </a:solidFill>
          <a:latin typeface="+mn-lt"/>
          <a:ea typeface="+mn-ea"/>
          <a:cs typeface="+mn-cs"/>
        </a:defRPr>
      </a:lvl2pPr>
      <a:lvl3pPr marL="914445" algn="l" defTabSz="457223" rtl="0" eaLnBrk="1" latinLnBrk="0" hangingPunct="1">
        <a:defRPr sz="1800" kern="1200">
          <a:solidFill>
            <a:schemeClr val="tx1"/>
          </a:solidFill>
          <a:latin typeface="+mn-lt"/>
          <a:ea typeface="+mn-ea"/>
          <a:cs typeface="+mn-cs"/>
        </a:defRPr>
      </a:lvl3pPr>
      <a:lvl4pPr marL="1371668" algn="l" defTabSz="457223" rtl="0" eaLnBrk="1" latinLnBrk="0" hangingPunct="1">
        <a:defRPr sz="1800" kern="1200">
          <a:solidFill>
            <a:schemeClr val="tx1"/>
          </a:solidFill>
          <a:latin typeface="+mn-lt"/>
          <a:ea typeface="+mn-ea"/>
          <a:cs typeface="+mn-cs"/>
        </a:defRPr>
      </a:lvl4pPr>
      <a:lvl5pPr marL="1828892" algn="l" defTabSz="457223" rtl="0" eaLnBrk="1" latinLnBrk="0" hangingPunct="1">
        <a:defRPr sz="1800" kern="1200">
          <a:solidFill>
            <a:schemeClr val="tx1"/>
          </a:solidFill>
          <a:latin typeface="+mn-lt"/>
          <a:ea typeface="+mn-ea"/>
          <a:cs typeface="+mn-cs"/>
        </a:defRPr>
      </a:lvl5pPr>
      <a:lvl6pPr marL="2286114" algn="l" defTabSz="457223" rtl="0" eaLnBrk="1" latinLnBrk="0" hangingPunct="1">
        <a:defRPr sz="1800" kern="1200">
          <a:solidFill>
            <a:schemeClr val="tx1"/>
          </a:solidFill>
          <a:latin typeface="+mn-lt"/>
          <a:ea typeface="+mn-ea"/>
          <a:cs typeface="+mn-cs"/>
        </a:defRPr>
      </a:lvl6pPr>
      <a:lvl7pPr marL="2743337" algn="l" defTabSz="457223" rtl="0" eaLnBrk="1" latinLnBrk="0" hangingPunct="1">
        <a:defRPr sz="1800" kern="1200">
          <a:solidFill>
            <a:schemeClr val="tx1"/>
          </a:solidFill>
          <a:latin typeface="+mn-lt"/>
          <a:ea typeface="+mn-ea"/>
          <a:cs typeface="+mn-cs"/>
        </a:defRPr>
      </a:lvl7pPr>
      <a:lvl8pPr marL="3200560" algn="l" defTabSz="457223" rtl="0" eaLnBrk="1" latinLnBrk="0" hangingPunct="1">
        <a:defRPr sz="1800" kern="1200">
          <a:solidFill>
            <a:schemeClr val="tx1"/>
          </a:solidFill>
          <a:latin typeface="+mn-lt"/>
          <a:ea typeface="+mn-ea"/>
          <a:cs typeface="+mn-cs"/>
        </a:defRPr>
      </a:lvl8pPr>
      <a:lvl9pPr marL="3657781" algn="l" defTabSz="457223"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85000"/>
            <a:alpha val="0"/>
          </a:schemeClr>
        </a:solidFill>
        <a:effectLst/>
      </p:bgPr>
    </p:bg>
    <p:spTree>
      <p:nvGrpSpPr>
        <p:cNvPr id="1" name=""/>
        <p:cNvGrpSpPr/>
        <p:nvPr/>
      </p:nvGrpSpPr>
      <p:grpSpPr>
        <a:xfrm>
          <a:off x="0" y="0"/>
          <a:ext cx="0" cy="0"/>
          <a:chOff x="0" y="0"/>
          <a:chExt cx="0" cy="0"/>
        </a:xfrm>
      </p:grpSpPr>
      <p:sp>
        <p:nvSpPr>
          <p:cNvPr id="57349" name="Rectangle 5"/>
          <p:cNvSpPr>
            <a:spLocks noGrp="1" noChangeArrowheads="1"/>
          </p:cNvSpPr>
          <p:nvPr>
            <p:ph type="title"/>
          </p:nvPr>
        </p:nvSpPr>
        <p:spPr bwMode="auto">
          <a:xfrm>
            <a:off x="91440" y="9144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lgn="l" rtl="0" eaLnBrk="1" fontAlgn="base" hangingPunct="1">
              <a:spcBef>
                <a:spcPct val="0"/>
              </a:spcBef>
              <a:spcAft>
                <a:spcPct val="0"/>
              </a:spcAft>
            </a:pPr>
            <a:r>
              <a:rPr lang="en-US" smtClean="0"/>
              <a:t>Click to edit Master title style</a:t>
            </a:r>
            <a:endParaRPr lang="en-US" dirty="0" smtClean="0"/>
          </a:p>
        </p:txBody>
      </p:sp>
      <p:pic>
        <p:nvPicPr>
          <p:cNvPr id="5" name="Picture 4"/>
          <p:cNvPicPr>
            <a:picLocks noChangeAspect="1" noChangeArrowheads="1"/>
          </p:cNvPicPr>
          <p:nvPr/>
        </p:nvPicPr>
        <p:blipFill>
          <a:blip r:embed="rId3" cstate="print"/>
          <a:srcRect/>
          <a:stretch>
            <a:fillRect/>
          </a:stretch>
        </p:blipFill>
        <p:spPr bwMode="auto">
          <a:xfrm>
            <a:off x="8503920" y="6217920"/>
            <a:ext cx="548640" cy="551434"/>
          </a:xfrm>
          <a:prstGeom prst="rect">
            <a:avLst/>
          </a:prstGeom>
          <a:noFill/>
        </p:spPr>
      </p:pic>
      <p:sp>
        <p:nvSpPr>
          <p:cNvPr id="4" name="TextBox 3"/>
          <p:cNvSpPr txBox="1"/>
          <p:nvPr userDrawn="1"/>
        </p:nvSpPr>
        <p:spPr>
          <a:xfrm>
            <a:off x="0" y="6096009"/>
            <a:ext cx="8458200" cy="769441"/>
          </a:xfrm>
          <a:prstGeom prst="rect">
            <a:avLst/>
          </a:prstGeom>
          <a:noFill/>
        </p:spPr>
        <p:txBody>
          <a:bodyPr wrap="square" rtlCol="0">
            <a:spAutoFit/>
          </a:bodyPr>
          <a:lstStyle/>
          <a:p>
            <a:r>
              <a:rPr lang="en-US" sz="1100" dirty="0" smtClean="0"/>
              <a:t>SOURCE: Kaiser Family Foundation analysis of Marketplace plans in the 39 states with Federally Facilitated or Partnership exchanges in 2018 (including Arkansas, New Mexico, Oregon, Kentucky and Nevada).  Data are from Healthcare.gov Health plan information for individuals and families available here: https://www.healthcare.gov/health-plan-information-2019/.  FPL</a:t>
            </a:r>
            <a:r>
              <a:rPr lang="en-US" sz="1100" baseline="0" dirty="0" smtClean="0"/>
              <a:t> refers to Federal Poverty Level.  CSR refers to Cost-Sharing Reduction.  Income cut-offs are poverty thresholds for a household of one.</a:t>
            </a:r>
            <a:endParaRPr lang="en-US" sz="400" dirty="0"/>
          </a:p>
        </p:txBody>
      </p:sp>
    </p:spTree>
    <p:extLst>
      <p:ext uri="{BB962C8B-B14F-4D97-AF65-F5344CB8AC3E}">
        <p14:creationId xmlns:p14="http://schemas.microsoft.com/office/powerpoint/2010/main" val="2343822157"/>
      </p:ext>
    </p:extLst>
  </p:cSld>
  <p:clrMap bg1="lt1" tx1="dk1" bg2="lt2" tx2="dk2" accent1="accent1" accent2="accent2" accent3="accent3" accent4="accent4" accent5="accent5" accent6="accent6" hlink="hlink" folHlink="folHlink"/>
  <p:sldLayoutIdLst>
    <p:sldLayoutId id="2147483690" r:id="rId1"/>
  </p:sldLayoutIdLst>
  <p:timing>
    <p:tnLst>
      <p:par>
        <p:cTn id="1" dur="indefinite" restart="never" nodeType="tmRoot"/>
      </p:par>
    </p:tnLst>
  </p:timing>
  <p:hf hdr="0" ftr="0" dt="0"/>
  <p:txStyles>
    <p:titleStyle>
      <a:lvl1pPr algn="l" rtl="0" eaLnBrk="1" fontAlgn="base" hangingPunct="1">
        <a:spcBef>
          <a:spcPct val="0"/>
        </a:spcBef>
        <a:spcAft>
          <a:spcPct val="0"/>
        </a:spcAft>
        <a:defRPr lang="en-US" sz="2801" b="1" i="0" dirty="0" smtClean="0">
          <a:solidFill>
            <a:srgbClr val="000000"/>
          </a:solidFill>
          <a:latin typeface="Calibri" pitchFamily="34" charset="0"/>
          <a:ea typeface="+mj-ea"/>
          <a:cs typeface="Calibri" pitchFamily="34" charset="0"/>
        </a:defRPr>
      </a:lvl1pPr>
      <a:lvl2pPr algn="l" rtl="0" eaLnBrk="1" fontAlgn="base" hangingPunct="1">
        <a:spcBef>
          <a:spcPct val="0"/>
        </a:spcBef>
        <a:spcAft>
          <a:spcPct val="0"/>
        </a:spcAft>
        <a:defRPr sz="2601" b="1">
          <a:solidFill>
            <a:schemeClr val="tx2"/>
          </a:solidFill>
          <a:latin typeface="Tahoma" pitchFamily="34" charset="0"/>
          <a:cs typeface="Arial" charset="0"/>
        </a:defRPr>
      </a:lvl2pPr>
      <a:lvl3pPr algn="l" rtl="0" eaLnBrk="1" fontAlgn="base" hangingPunct="1">
        <a:spcBef>
          <a:spcPct val="0"/>
        </a:spcBef>
        <a:spcAft>
          <a:spcPct val="0"/>
        </a:spcAft>
        <a:defRPr sz="2601" b="1">
          <a:solidFill>
            <a:schemeClr val="tx2"/>
          </a:solidFill>
          <a:latin typeface="Tahoma" pitchFamily="34" charset="0"/>
          <a:cs typeface="Arial" charset="0"/>
        </a:defRPr>
      </a:lvl3pPr>
      <a:lvl4pPr algn="l" rtl="0" eaLnBrk="1" fontAlgn="base" hangingPunct="1">
        <a:spcBef>
          <a:spcPct val="0"/>
        </a:spcBef>
        <a:spcAft>
          <a:spcPct val="0"/>
        </a:spcAft>
        <a:defRPr sz="2601" b="1">
          <a:solidFill>
            <a:schemeClr val="tx2"/>
          </a:solidFill>
          <a:latin typeface="Tahoma" pitchFamily="34" charset="0"/>
          <a:cs typeface="Arial" charset="0"/>
        </a:defRPr>
      </a:lvl4pPr>
      <a:lvl5pPr algn="l" rtl="0" eaLnBrk="1" fontAlgn="base" hangingPunct="1">
        <a:spcBef>
          <a:spcPct val="0"/>
        </a:spcBef>
        <a:spcAft>
          <a:spcPct val="0"/>
        </a:spcAft>
        <a:defRPr sz="2601" b="1">
          <a:solidFill>
            <a:schemeClr val="tx2"/>
          </a:solidFill>
          <a:latin typeface="Tahoma" pitchFamily="34" charset="0"/>
          <a:cs typeface="Arial" charset="0"/>
        </a:defRPr>
      </a:lvl5pPr>
      <a:lvl6pPr marL="457223" algn="l" rtl="0" eaLnBrk="1" fontAlgn="base" hangingPunct="1">
        <a:spcBef>
          <a:spcPct val="0"/>
        </a:spcBef>
        <a:spcAft>
          <a:spcPct val="0"/>
        </a:spcAft>
        <a:defRPr sz="2601" b="1">
          <a:solidFill>
            <a:schemeClr val="tx2"/>
          </a:solidFill>
          <a:latin typeface="Tahoma" pitchFamily="34" charset="0"/>
          <a:cs typeface="Arial" charset="0"/>
        </a:defRPr>
      </a:lvl6pPr>
      <a:lvl7pPr marL="914445" algn="l" rtl="0" eaLnBrk="1" fontAlgn="base" hangingPunct="1">
        <a:spcBef>
          <a:spcPct val="0"/>
        </a:spcBef>
        <a:spcAft>
          <a:spcPct val="0"/>
        </a:spcAft>
        <a:defRPr sz="2601" b="1">
          <a:solidFill>
            <a:schemeClr val="tx2"/>
          </a:solidFill>
          <a:latin typeface="Tahoma" pitchFamily="34" charset="0"/>
          <a:cs typeface="Arial" charset="0"/>
        </a:defRPr>
      </a:lvl7pPr>
      <a:lvl8pPr marL="1371668" algn="l" rtl="0" eaLnBrk="1" fontAlgn="base" hangingPunct="1">
        <a:spcBef>
          <a:spcPct val="0"/>
        </a:spcBef>
        <a:spcAft>
          <a:spcPct val="0"/>
        </a:spcAft>
        <a:defRPr sz="2601" b="1">
          <a:solidFill>
            <a:schemeClr val="tx2"/>
          </a:solidFill>
          <a:latin typeface="Tahoma" pitchFamily="34" charset="0"/>
          <a:cs typeface="Arial" charset="0"/>
        </a:defRPr>
      </a:lvl8pPr>
      <a:lvl9pPr marL="1828892" algn="l" rtl="0" eaLnBrk="1" fontAlgn="base" hangingPunct="1">
        <a:spcBef>
          <a:spcPct val="0"/>
        </a:spcBef>
        <a:spcAft>
          <a:spcPct val="0"/>
        </a:spcAft>
        <a:defRPr sz="2601" b="1">
          <a:solidFill>
            <a:schemeClr val="tx2"/>
          </a:solidFill>
          <a:latin typeface="Tahoma" pitchFamily="34" charset="0"/>
          <a:cs typeface="Arial" charset="0"/>
        </a:defRPr>
      </a:lvl9pPr>
    </p:titleStyle>
    <p:bodyStyle>
      <a:lvl1pPr marL="342918" indent="-342918" algn="l" rtl="0" eaLnBrk="1" fontAlgn="base" hangingPunct="1">
        <a:spcBef>
          <a:spcPct val="20000"/>
        </a:spcBef>
        <a:spcAft>
          <a:spcPct val="0"/>
        </a:spcAft>
        <a:buChar char="•"/>
        <a:defRPr sz="3201">
          <a:solidFill>
            <a:schemeClr val="tx1"/>
          </a:solidFill>
          <a:latin typeface="+mn-lt"/>
          <a:ea typeface="+mn-ea"/>
          <a:cs typeface="+mn-cs"/>
        </a:defRPr>
      </a:lvl1pPr>
      <a:lvl2pPr marL="742986" indent="-285763" algn="l" rtl="0" eaLnBrk="1" fontAlgn="base" hangingPunct="1">
        <a:spcBef>
          <a:spcPct val="20000"/>
        </a:spcBef>
        <a:spcAft>
          <a:spcPct val="0"/>
        </a:spcAft>
        <a:buChar char="–"/>
        <a:defRPr sz="2801">
          <a:solidFill>
            <a:schemeClr val="tx1"/>
          </a:solidFill>
          <a:latin typeface="+mn-lt"/>
          <a:cs typeface="+mn-cs"/>
        </a:defRPr>
      </a:lvl2pPr>
      <a:lvl3pPr marL="1143059" indent="-228612" algn="l" rtl="0" eaLnBrk="1" fontAlgn="base" hangingPunct="1">
        <a:spcBef>
          <a:spcPct val="20000"/>
        </a:spcBef>
        <a:spcAft>
          <a:spcPct val="0"/>
        </a:spcAft>
        <a:buChar char="•"/>
        <a:defRPr sz="2399">
          <a:solidFill>
            <a:schemeClr val="tx1"/>
          </a:solidFill>
          <a:latin typeface="+mn-lt"/>
          <a:cs typeface="+mn-cs"/>
        </a:defRPr>
      </a:lvl3pPr>
      <a:lvl4pPr marL="1600280" indent="-228612" algn="l" rtl="0" eaLnBrk="1" fontAlgn="base" hangingPunct="1">
        <a:spcBef>
          <a:spcPct val="20000"/>
        </a:spcBef>
        <a:spcAft>
          <a:spcPct val="0"/>
        </a:spcAft>
        <a:buChar char="–"/>
        <a:defRPr sz="2000">
          <a:solidFill>
            <a:schemeClr val="tx1"/>
          </a:solidFill>
          <a:latin typeface="+mn-lt"/>
          <a:cs typeface="+mn-cs"/>
        </a:defRPr>
      </a:lvl4pPr>
      <a:lvl5pPr marL="2057501" indent="-228612" algn="l" rtl="0" eaLnBrk="1" fontAlgn="base" hangingPunct="1">
        <a:spcBef>
          <a:spcPct val="20000"/>
        </a:spcBef>
        <a:spcAft>
          <a:spcPct val="0"/>
        </a:spcAft>
        <a:buChar char="»"/>
        <a:defRPr sz="2000">
          <a:solidFill>
            <a:schemeClr val="tx1"/>
          </a:solidFill>
          <a:latin typeface="+mn-lt"/>
          <a:cs typeface="+mn-cs"/>
        </a:defRPr>
      </a:lvl5pPr>
      <a:lvl6pPr marL="2514724" indent="-228612" algn="l" rtl="0" eaLnBrk="1" fontAlgn="base" hangingPunct="1">
        <a:spcBef>
          <a:spcPct val="20000"/>
        </a:spcBef>
        <a:spcAft>
          <a:spcPct val="0"/>
        </a:spcAft>
        <a:buChar char="»"/>
        <a:defRPr sz="2000">
          <a:solidFill>
            <a:schemeClr val="tx1"/>
          </a:solidFill>
          <a:latin typeface="+mn-lt"/>
          <a:cs typeface="+mn-cs"/>
        </a:defRPr>
      </a:lvl6pPr>
      <a:lvl7pPr marL="2971947" indent="-228612" algn="l" rtl="0" eaLnBrk="1" fontAlgn="base" hangingPunct="1">
        <a:spcBef>
          <a:spcPct val="20000"/>
        </a:spcBef>
        <a:spcAft>
          <a:spcPct val="0"/>
        </a:spcAft>
        <a:buChar char="»"/>
        <a:defRPr sz="2000">
          <a:solidFill>
            <a:schemeClr val="tx1"/>
          </a:solidFill>
          <a:latin typeface="+mn-lt"/>
          <a:cs typeface="+mn-cs"/>
        </a:defRPr>
      </a:lvl7pPr>
      <a:lvl8pPr marL="3429172" indent="-228612" algn="l" rtl="0" eaLnBrk="1" fontAlgn="base" hangingPunct="1">
        <a:spcBef>
          <a:spcPct val="20000"/>
        </a:spcBef>
        <a:spcAft>
          <a:spcPct val="0"/>
        </a:spcAft>
        <a:buChar char="»"/>
        <a:defRPr sz="2000">
          <a:solidFill>
            <a:schemeClr val="tx1"/>
          </a:solidFill>
          <a:latin typeface="+mn-lt"/>
          <a:cs typeface="+mn-cs"/>
        </a:defRPr>
      </a:lvl8pPr>
      <a:lvl9pPr marL="3886392" indent="-228612"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45" rtl="0" eaLnBrk="1" latinLnBrk="0" hangingPunct="1">
        <a:defRPr sz="1800" kern="1200">
          <a:solidFill>
            <a:schemeClr val="tx1"/>
          </a:solidFill>
          <a:latin typeface="+mn-lt"/>
          <a:ea typeface="+mn-ea"/>
          <a:cs typeface="+mn-cs"/>
        </a:defRPr>
      </a:lvl1pPr>
      <a:lvl2pPr marL="457223" algn="l" defTabSz="914445" rtl="0" eaLnBrk="1" latinLnBrk="0" hangingPunct="1">
        <a:defRPr sz="1800" kern="1200">
          <a:solidFill>
            <a:schemeClr val="tx1"/>
          </a:solidFill>
          <a:latin typeface="+mn-lt"/>
          <a:ea typeface="+mn-ea"/>
          <a:cs typeface="+mn-cs"/>
        </a:defRPr>
      </a:lvl2pPr>
      <a:lvl3pPr marL="914445" algn="l" defTabSz="914445" rtl="0" eaLnBrk="1" latinLnBrk="0" hangingPunct="1">
        <a:defRPr sz="1800" kern="1200">
          <a:solidFill>
            <a:schemeClr val="tx1"/>
          </a:solidFill>
          <a:latin typeface="+mn-lt"/>
          <a:ea typeface="+mn-ea"/>
          <a:cs typeface="+mn-cs"/>
        </a:defRPr>
      </a:lvl3pPr>
      <a:lvl4pPr marL="1371668" algn="l" defTabSz="914445" rtl="0" eaLnBrk="1" latinLnBrk="0" hangingPunct="1">
        <a:defRPr sz="1800" kern="1200">
          <a:solidFill>
            <a:schemeClr val="tx1"/>
          </a:solidFill>
          <a:latin typeface="+mn-lt"/>
          <a:ea typeface="+mn-ea"/>
          <a:cs typeface="+mn-cs"/>
        </a:defRPr>
      </a:lvl4pPr>
      <a:lvl5pPr marL="1828892" algn="l" defTabSz="914445" rtl="0" eaLnBrk="1" latinLnBrk="0" hangingPunct="1">
        <a:defRPr sz="1800" kern="1200">
          <a:solidFill>
            <a:schemeClr val="tx1"/>
          </a:solidFill>
          <a:latin typeface="+mn-lt"/>
          <a:ea typeface="+mn-ea"/>
          <a:cs typeface="+mn-cs"/>
        </a:defRPr>
      </a:lvl5pPr>
      <a:lvl6pPr marL="2286114" algn="l" defTabSz="914445" rtl="0" eaLnBrk="1" latinLnBrk="0" hangingPunct="1">
        <a:defRPr sz="1800" kern="1200">
          <a:solidFill>
            <a:schemeClr val="tx1"/>
          </a:solidFill>
          <a:latin typeface="+mn-lt"/>
          <a:ea typeface="+mn-ea"/>
          <a:cs typeface="+mn-cs"/>
        </a:defRPr>
      </a:lvl6pPr>
      <a:lvl7pPr marL="2743337" algn="l" defTabSz="914445" rtl="0" eaLnBrk="1" latinLnBrk="0" hangingPunct="1">
        <a:defRPr sz="1800" kern="1200">
          <a:solidFill>
            <a:schemeClr val="tx1"/>
          </a:solidFill>
          <a:latin typeface="+mn-lt"/>
          <a:ea typeface="+mn-ea"/>
          <a:cs typeface="+mn-cs"/>
        </a:defRPr>
      </a:lvl7pPr>
      <a:lvl8pPr marL="3200560" algn="l" defTabSz="914445" rtl="0" eaLnBrk="1" latinLnBrk="0" hangingPunct="1">
        <a:defRPr sz="1800" kern="1200">
          <a:solidFill>
            <a:schemeClr val="tx1"/>
          </a:solidFill>
          <a:latin typeface="+mn-lt"/>
          <a:ea typeface="+mn-ea"/>
          <a:cs typeface="+mn-cs"/>
        </a:defRPr>
      </a:lvl8pPr>
      <a:lvl9pPr marL="3657781" algn="l" defTabSz="914445"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6590" y="2602907"/>
            <a:ext cx="6761285" cy="1000511"/>
          </a:xfrm>
        </p:spPr>
        <p:txBody>
          <a:bodyPr/>
          <a:lstStyle/>
          <a:p>
            <a:r>
              <a:rPr lang="en-US" sz="3200" dirty="0"/>
              <a:t>Cost-Sharing for Plans Offered in the Federal Marketplace for </a:t>
            </a:r>
            <a:r>
              <a:rPr lang="en-US" sz="3200" dirty="0" smtClean="0"/>
              <a:t>2014</a:t>
            </a:r>
            <a:endParaRPr lang="en-US" sz="3200" dirty="0"/>
          </a:p>
        </p:txBody>
      </p:sp>
    </p:spTree>
    <p:extLst>
      <p:ext uri="{BB962C8B-B14F-4D97-AF65-F5344CB8AC3E}">
        <p14:creationId xmlns:p14="http://schemas.microsoft.com/office/powerpoint/2010/main" val="17609399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803662203"/>
              </p:ext>
            </p:extLst>
          </p:nvPr>
        </p:nvGraphicFramePr>
        <p:xfrm>
          <a:off x="246186" y="1219200"/>
          <a:ext cx="8821615" cy="4449764"/>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518747" y="304800"/>
            <a:ext cx="8533815" cy="914400"/>
          </a:xfrm>
        </p:spPr>
        <p:txBody>
          <a:bodyPr>
            <a:noAutofit/>
          </a:bodyPr>
          <a:lstStyle/>
          <a:p>
            <a:pPr algn="ctr"/>
            <a:r>
              <a:rPr lang="en-US" sz="2399" dirty="0"/>
              <a:t>Percent of Plans Where Medical Deductible is Combined with or Separate from the Prescription Drug </a:t>
            </a:r>
            <a:r>
              <a:rPr lang="en-US" sz="2399" dirty="0" smtClean="0"/>
              <a:t>Deductible (2014)</a:t>
            </a:r>
            <a:endParaRPr lang="en-US" sz="2399" dirty="0"/>
          </a:p>
        </p:txBody>
      </p:sp>
      <p:sp>
        <p:nvSpPr>
          <p:cNvPr id="5" name="TextBox 4"/>
          <p:cNvSpPr txBox="1"/>
          <p:nvPr/>
        </p:nvSpPr>
        <p:spPr>
          <a:xfrm>
            <a:off x="155336" y="73227"/>
            <a:ext cx="1600201" cy="307777"/>
          </a:xfrm>
          <a:prstGeom prst="rect">
            <a:avLst/>
          </a:prstGeom>
          <a:noFill/>
        </p:spPr>
        <p:txBody>
          <a:bodyPr wrap="square" rtlCol="0">
            <a:spAutoFit/>
          </a:bodyPr>
          <a:lstStyle/>
          <a:p>
            <a:pPr algn="ctr" defTabSz="914445"/>
            <a:r>
              <a:rPr lang="en-US" sz="1400" b="1" dirty="0">
                <a:solidFill>
                  <a:srgbClr val="000000"/>
                </a:solidFill>
                <a:latin typeface="Calibri" pitchFamily="34" charset="0"/>
                <a:cs typeface="Meta Offc Pro"/>
              </a:rPr>
              <a:t>Figure 1</a:t>
            </a:r>
          </a:p>
        </p:txBody>
      </p:sp>
    </p:spTree>
    <p:extLst>
      <p:ext uri="{BB962C8B-B14F-4D97-AF65-F5344CB8AC3E}">
        <p14:creationId xmlns:p14="http://schemas.microsoft.com/office/powerpoint/2010/main" val="40448557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765780781"/>
              </p:ext>
            </p:extLst>
          </p:nvPr>
        </p:nvGraphicFramePr>
        <p:xfrm>
          <a:off x="298940" y="1219202"/>
          <a:ext cx="8705445" cy="4724399"/>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474785" y="304800"/>
            <a:ext cx="8577776" cy="914400"/>
          </a:xfrm>
        </p:spPr>
        <p:txBody>
          <a:bodyPr>
            <a:normAutofit/>
          </a:bodyPr>
          <a:lstStyle/>
          <a:p>
            <a:pPr algn="ctr"/>
            <a:r>
              <a:rPr lang="en-US" sz="2399" dirty="0"/>
              <a:t>Average Medical Deductible, in Plans with </a:t>
            </a:r>
            <a:r>
              <a:rPr lang="en-US" sz="2399" u="sng" dirty="0"/>
              <a:t>Combined</a:t>
            </a:r>
            <a:r>
              <a:rPr lang="en-US" sz="2399" dirty="0"/>
              <a:t> Medical and Prescription Drug Deductibles (</a:t>
            </a:r>
            <a:r>
              <a:rPr lang="en-US" sz="2399" dirty="0" smtClean="0"/>
              <a:t>2014)</a:t>
            </a:r>
            <a:endParaRPr lang="en-US" sz="2399" dirty="0"/>
          </a:p>
        </p:txBody>
      </p:sp>
      <p:sp>
        <p:nvSpPr>
          <p:cNvPr id="5" name="TextBox 4"/>
          <p:cNvSpPr txBox="1"/>
          <p:nvPr/>
        </p:nvSpPr>
        <p:spPr>
          <a:xfrm>
            <a:off x="164128" y="73227"/>
            <a:ext cx="1600201" cy="307777"/>
          </a:xfrm>
          <a:prstGeom prst="rect">
            <a:avLst/>
          </a:prstGeom>
          <a:noFill/>
        </p:spPr>
        <p:txBody>
          <a:bodyPr wrap="square" rtlCol="0">
            <a:spAutoFit/>
          </a:bodyPr>
          <a:lstStyle/>
          <a:p>
            <a:pPr algn="ctr" defTabSz="914445"/>
            <a:r>
              <a:rPr lang="en-US" sz="1400" b="1" dirty="0">
                <a:solidFill>
                  <a:srgbClr val="000000"/>
                </a:solidFill>
                <a:latin typeface="Calibri" pitchFamily="34" charset="0"/>
                <a:cs typeface="Meta Offc Pro"/>
              </a:rPr>
              <a:t>Figure 2</a:t>
            </a:r>
          </a:p>
        </p:txBody>
      </p:sp>
    </p:spTree>
    <p:extLst>
      <p:ext uri="{BB962C8B-B14F-4D97-AF65-F5344CB8AC3E}">
        <p14:creationId xmlns:p14="http://schemas.microsoft.com/office/powerpoint/2010/main" val="32847033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3"/>
          <p:cNvGraphicFramePr>
            <a:graphicFrameLocks noGrp="1"/>
          </p:cNvGraphicFramePr>
          <p:nvPr>
            <p:ph idx="1"/>
            <p:extLst>
              <p:ext uri="{D42A27DB-BD31-4B8C-83A1-F6EECF244321}">
                <p14:modId xmlns:p14="http://schemas.microsoft.com/office/powerpoint/2010/main" val="233374002"/>
              </p:ext>
            </p:extLst>
          </p:nvPr>
        </p:nvGraphicFramePr>
        <p:xfrm>
          <a:off x="167055" y="1219200"/>
          <a:ext cx="8900747" cy="4449764"/>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307731" y="304800"/>
            <a:ext cx="8744830" cy="914400"/>
          </a:xfrm>
        </p:spPr>
        <p:txBody>
          <a:bodyPr>
            <a:normAutofit/>
          </a:bodyPr>
          <a:lstStyle/>
          <a:p>
            <a:pPr algn="ctr"/>
            <a:r>
              <a:rPr lang="en-US" sz="2399" dirty="0"/>
              <a:t>Average Medical Deductible In Plans with </a:t>
            </a:r>
            <a:r>
              <a:rPr lang="en-US" sz="2399" u="sng" dirty="0"/>
              <a:t>Separate</a:t>
            </a:r>
            <a:r>
              <a:rPr lang="en-US" sz="2399" dirty="0"/>
              <a:t> Medical and Prescription Drug Deductibles (</a:t>
            </a:r>
            <a:r>
              <a:rPr lang="en-US" sz="2399" dirty="0" smtClean="0"/>
              <a:t>2014)</a:t>
            </a:r>
            <a:endParaRPr lang="en-US" sz="2399" dirty="0"/>
          </a:p>
        </p:txBody>
      </p:sp>
      <p:sp>
        <p:nvSpPr>
          <p:cNvPr id="4" name="TextBox 3"/>
          <p:cNvSpPr txBox="1"/>
          <p:nvPr/>
        </p:nvSpPr>
        <p:spPr>
          <a:xfrm>
            <a:off x="167055" y="73227"/>
            <a:ext cx="1600201" cy="307777"/>
          </a:xfrm>
          <a:prstGeom prst="rect">
            <a:avLst/>
          </a:prstGeom>
          <a:noFill/>
        </p:spPr>
        <p:txBody>
          <a:bodyPr wrap="square" rtlCol="0">
            <a:spAutoFit/>
          </a:bodyPr>
          <a:lstStyle/>
          <a:p>
            <a:pPr algn="ctr" defTabSz="914445"/>
            <a:r>
              <a:rPr lang="en-US" sz="1400" b="1" dirty="0">
                <a:solidFill>
                  <a:srgbClr val="000000"/>
                </a:solidFill>
                <a:latin typeface="Calibri" pitchFamily="34" charset="0"/>
                <a:cs typeface="Meta Offc Pro"/>
              </a:rPr>
              <a:t>Figure 3</a:t>
            </a:r>
          </a:p>
        </p:txBody>
      </p:sp>
    </p:spTree>
    <p:extLst>
      <p:ext uri="{BB962C8B-B14F-4D97-AF65-F5344CB8AC3E}">
        <p14:creationId xmlns:p14="http://schemas.microsoft.com/office/powerpoint/2010/main" val="41267919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623441343"/>
              </p:ext>
            </p:extLst>
          </p:nvPr>
        </p:nvGraphicFramePr>
        <p:xfrm>
          <a:off x="237392" y="1450776"/>
          <a:ext cx="8449408" cy="4404902"/>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448408" y="304800"/>
            <a:ext cx="8604152" cy="914400"/>
          </a:xfrm>
        </p:spPr>
        <p:txBody>
          <a:bodyPr>
            <a:normAutofit/>
          </a:bodyPr>
          <a:lstStyle/>
          <a:p>
            <a:pPr algn="ctr"/>
            <a:r>
              <a:rPr lang="en-US" sz="2399" dirty="0">
                <a:solidFill>
                  <a:schemeClr val="tx1"/>
                </a:solidFill>
              </a:rPr>
              <a:t>Average Medical Deductible In Plans with </a:t>
            </a:r>
            <a:r>
              <a:rPr lang="en-US" sz="2399" u="sng" dirty="0">
                <a:solidFill>
                  <a:schemeClr val="tx1"/>
                </a:solidFill>
              </a:rPr>
              <a:t>Combined</a:t>
            </a:r>
            <a:r>
              <a:rPr lang="en-US" sz="2399" dirty="0">
                <a:solidFill>
                  <a:schemeClr val="tx1"/>
                </a:solidFill>
              </a:rPr>
              <a:t> Medical and Prescription Drug Deductible (</a:t>
            </a:r>
            <a:r>
              <a:rPr lang="en-US" sz="2399" dirty="0" smtClean="0">
                <a:solidFill>
                  <a:schemeClr val="tx1"/>
                </a:solidFill>
              </a:rPr>
              <a:t>2014)</a:t>
            </a:r>
            <a:endParaRPr lang="en-US" sz="2399" dirty="0">
              <a:solidFill>
                <a:schemeClr val="tx1"/>
              </a:solidFill>
            </a:endParaRPr>
          </a:p>
        </p:txBody>
      </p:sp>
      <p:sp>
        <p:nvSpPr>
          <p:cNvPr id="5" name="TextBox 4"/>
          <p:cNvSpPr txBox="1"/>
          <p:nvPr/>
        </p:nvSpPr>
        <p:spPr>
          <a:xfrm>
            <a:off x="164128" y="76114"/>
            <a:ext cx="1600201" cy="307777"/>
          </a:xfrm>
          <a:prstGeom prst="rect">
            <a:avLst/>
          </a:prstGeom>
          <a:noFill/>
        </p:spPr>
        <p:txBody>
          <a:bodyPr wrap="square" rtlCol="0">
            <a:spAutoFit/>
          </a:bodyPr>
          <a:lstStyle/>
          <a:p>
            <a:pPr algn="ctr" defTabSz="914445"/>
            <a:r>
              <a:rPr lang="en-US" sz="1400" b="1" dirty="0">
                <a:solidFill>
                  <a:srgbClr val="000000"/>
                </a:solidFill>
                <a:latin typeface="Calibri" pitchFamily="34" charset="0"/>
                <a:cs typeface="Meta Offc Pro"/>
              </a:rPr>
              <a:t>Figure 4</a:t>
            </a:r>
          </a:p>
        </p:txBody>
      </p:sp>
    </p:spTree>
    <p:extLst>
      <p:ext uri="{BB962C8B-B14F-4D97-AF65-F5344CB8AC3E}">
        <p14:creationId xmlns:p14="http://schemas.microsoft.com/office/powerpoint/2010/main" val="11729310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76247902"/>
              </p:ext>
            </p:extLst>
          </p:nvPr>
        </p:nvGraphicFramePr>
        <p:xfrm>
          <a:off x="237392" y="1219200"/>
          <a:ext cx="8449408" cy="4662854"/>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334110" y="304800"/>
            <a:ext cx="8718453" cy="914400"/>
          </a:xfrm>
        </p:spPr>
        <p:txBody>
          <a:bodyPr>
            <a:normAutofit/>
          </a:bodyPr>
          <a:lstStyle/>
          <a:p>
            <a:pPr algn="ctr"/>
            <a:r>
              <a:rPr lang="en-US" sz="2399" dirty="0">
                <a:solidFill>
                  <a:schemeClr val="tx1"/>
                </a:solidFill>
              </a:rPr>
              <a:t>Average Medical Deductible In Plans with </a:t>
            </a:r>
            <a:r>
              <a:rPr lang="en-US" sz="2399" u="sng" dirty="0">
                <a:solidFill>
                  <a:schemeClr val="tx1"/>
                </a:solidFill>
              </a:rPr>
              <a:t>Separate</a:t>
            </a:r>
            <a:r>
              <a:rPr lang="en-US" sz="2399" dirty="0">
                <a:solidFill>
                  <a:schemeClr val="tx1"/>
                </a:solidFill>
              </a:rPr>
              <a:t> Medical and Prescription Drug Deductibles (</a:t>
            </a:r>
            <a:r>
              <a:rPr lang="en-US" sz="2399" dirty="0" smtClean="0">
                <a:solidFill>
                  <a:schemeClr val="tx1"/>
                </a:solidFill>
              </a:rPr>
              <a:t>2014)</a:t>
            </a:r>
            <a:endParaRPr lang="en-US" sz="2399" dirty="0">
              <a:solidFill>
                <a:schemeClr val="tx1"/>
              </a:solidFill>
            </a:endParaRPr>
          </a:p>
        </p:txBody>
      </p:sp>
      <p:sp>
        <p:nvSpPr>
          <p:cNvPr id="5" name="TextBox 4"/>
          <p:cNvSpPr txBox="1"/>
          <p:nvPr/>
        </p:nvSpPr>
        <p:spPr>
          <a:xfrm>
            <a:off x="167058" y="76114"/>
            <a:ext cx="1600201" cy="307777"/>
          </a:xfrm>
          <a:prstGeom prst="rect">
            <a:avLst/>
          </a:prstGeom>
          <a:noFill/>
        </p:spPr>
        <p:txBody>
          <a:bodyPr wrap="square" rtlCol="0">
            <a:spAutoFit/>
          </a:bodyPr>
          <a:lstStyle/>
          <a:p>
            <a:pPr algn="ctr" defTabSz="914445"/>
            <a:r>
              <a:rPr lang="en-US" sz="1400" b="1" dirty="0">
                <a:solidFill>
                  <a:srgbClr val="000000"/>
                </a:solidFill>
                <a:latin typeface="Calibri" pitchFamily="34" charset="0"/>
                <a:cs typeface="Meta Offc Pro"/>
              </a:rPr>
              <a:t>Figure 5</a:t>
            </a:r>
          </a:p>
        </p:txBody>
      </p:sp>
    </p:spTree>
    <p:extLst>
      <p:ext uri="{BB962C8B-B14F-4D97-AF65-F5344CB8AC3E}">
        <p14:creationId xmlns:p14="http://schemas.microsoft.com/office/powerpoint/2010/main" val="4876403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706567330"/>
              </p:ext>
            </p:extLst>
          </p:nvPr>
        </p:nvGraphicFramePr>
        <p:xfrm>
          <a:off x="184638" y="1450777"/>
          <a:ext cx="8502162" cy="4440071"/>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527538" y="304800"/>
            <a:ext cx="8616462" cy="914400"/>
          </a:xfrm>
        </p:spPr>
        <p:txBody>
          <a:bodyPr>
            <a:normAutofit/>
          </a:bodyPr>
          <a:lstStyle/>
          <a:p>
            <a:pPr algn="ctr"/>
            <a:r>
              <a:rPr lang="en-US" sz="2399" dirty="0">
                <a:solidFill>
                  <a:schemeClr val="tx1"/>
                </a:solidFill>
              </a:rPr>
              <a:t>Average Out-Of-Pocket Limit In Plans with Combined Limit for Medical and Prescription Drug Cost Sharing (</a:t>
            </a:r>
            <a:r>
              <a:rPr lang="en-US" sz="2399" dirty="0" smtClean="0">
                <a:solidFill>
                  <a:schemeClr val="tx1"/>
                </a:solidFill>
              </a:rPr>
              <a:t>2014)</a:t>
            </a:r>
            <a:endParaRPr lang="en-US" sz="2399" dirty="0">
              <a:solidFill>
                <a:schemeClr val="tx1"/>
              </a:solidFill>
            </a:endParaRPr>
          </a:p>
        </p:txBody>
      </p:sp>
      <p:sp>
        <p:nvSpPr>
          <p:cNvPr id="5" name="TextBox 4"/>
          <p:cNvSpPr txBox="1"/>
          <p:nvPr/>
        </p:nvSpPr>
        <p:spPr>
          <a:xfrm>
            <a:off x="184640" y="84906"/>
            <a:ext cx="1600201" cy="307777"/>
          </a:xfrm>
          <a:prstGeom prst="rect">
            <a:avLst/>
          </a:prstGeom>
          <a:noFill/>
        </p:spPr>
        <p:txBody>
          <a:bodyPr wrap="square" rtlCol="0">
            <a:spAutoFit/>
          </a:bodyPr>
          <a:lstStyle/>
          <a:p>
            <a:pPr algn="ctr" defTabSz="914445"/>
            <a:r>
              <a:rPr lang="en-US" sz="1400" b="1" dirty="0">
                <a:solidFill>
                  <a:srgbClr val="000000"/>
                </a:solidFill>
                <a:latin typeface="Calibri" pitchFamily="34" charset="0"/>
                <a:cs typeface="Meta Offc Pro"/>
              </a:rPr>
              <a:t>Figure 6</a:t>
            </a:r>
          </a:p>
        </p:txBody>
      </p:sp>
    </p:spTree>
    <p:extLst>
      <p:ext uri="{BB962C8B-B14F-4D97-AF65-F5344CB8AC3E}">
        <p14:creationId xmlns:p14="http://schemas.microsoft.com/office/powerpoint/2010/main" val="3413556558"/>
      </p:ext>
    </p:extLst>
  </p:cSld>
  <p:clrMapOvr>
    <a:masterClrMapping/>
  </p:clrMapOvr>
  <p:timing>
    <p:tnLst>
      <p:par>
        <p:cTn id="1" dur="indefinite" restart="never" nodeType="tmRoot"/>
      </p:par>
    </p:tnLst>
  </p:timing>
</p:sld>
</file>

<file path=ppt/theme/theme1.xml><?xml version="1.0" encoding="utf-8"?>
<a:theme xmlns:a="http://schemas.openxmlformats.org/drawingml/2006/main" name="Title Slide">
  <a:themeElements>
    <a:clrScheme name="2018 KFF Blues">
      <a:dk1>
        <a:srgbClr val="000000"/>
      </a:dk1>
      <a:lt1>
        <a:srgbClr val="FFFFFF"/>
      </a:lt1>
      <a:dk2>
        <a:srgbClr val="F5821F"/>
      </a:dk2>
      <a:lt2>
        <a:srgbClr val="EE2C37"/>
      </a:lt2>
      <a:accent1>
        <a:srgbClr val="082338"/>
      </a:accent1>
      <a:accent2>
        <a:srgbClr val="0E3B5E"/>
      </a:accent2>
      <a:accent3>
        <a:srgbClr val="005791"/>
      </a:accent3>
      <a:accent4>
        <a:srgbClr val="0077C8"/>
      </a:accent4>
      <a:accent5>
        <a:srgbClr val="43B4FF"/>
      </a:accent5>
      <a:accent6>
        <a:srgbClr val="C0E6FF"/>
      </a:accent6>
      <a:hlink>
        <a:srgbClr val="0077C8"/>
      </a:hlink>
      <a:folHlink>
        <a:srgbClr val="7030A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2018 KFF Template 16x9" id="{8BE28CEB-C891-4723-BC76-3FB5D6609D16}" vid="{BC44F8BF-EF46-4E90-8791-21ABC1237DD6}"/>
    </a:ext>
  </a:extLst>
</a:theme>
</file>

<file path=ppt/theme/theme10.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Divider">
  <a:themeElements>
    <a:clrScheme name="KFF Theme 2018">
      <a:dk1>
        <a:srgbClr val="000000"/>
      </a:dk1>
      <a:lt1>
        <a:srgbClr val="FFFFFF"/>
      </a:lt1>
      <a:dk2>
        <a:srgbClr val="F5821F"/>
      </a:dk2>
      <a:lt2>
        <a:srgbClr val="EE2C37"/>
      </a:lt2>
      <a:accent1>
        <a:srgbClr val="0076C4"/>
      </a:accent1>
      <a:accent2>
        <a:srgbClr val="3E84C4"/>
      </a:accent2>
      <a:accent3>
        <a:srgbClr val="799FCE"/>
      </a:accent3>
      <a:accent4>
        <a:srgbClr val="92AED5"/>
      </a:accent4>
      <a:accent5>
        <a:srgbClr val="AABEDC"/>
      </a:accent5>
      <a:accent6>
        <a:srgbClr val="D6DFED"/>
      </a:accent6>
      <a:hlink>
        <a:srgbClr val="8F9091"/>
      </a:hlink>
      <a:folHlink>
        <a:srgbClr val="DBDBDB"/>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2018 KFF Template 16x9" id="{8BE28CEB-C891-4723-BC76-3FB5D6609D16}" vid="{42C7FFF8-9CD7-4DBE-A036-FA756CFF2267}"/>
    </a:ext>
  </a:extLst>
</a:theme>
</file>

<file path=ppt/theme/theme3.xml><?xml version="1.0" encoding="utf-8"?>
<a:theme xmlns:a="http://schemas.openxmlformats.org/drawingml/2006/main" name="Default">
  <a:themeElements>
    <a:clrScheme name="2018 KFF Blues">
      <a:dk1>
        <a:srgbClr val="000000"/>
      </a:dk1>
      <a:lt1>
        <a:srgbClr val="FFFFFF"/>
      </a:lt1>
      <a:dk2>
        <a:srgbClr val="F5821F"/>
      </a:dk2>
      <a:lt2>
        <a:srgbClr val="EE2C37"/>
      </a:lt2>
      <a:accent1>
        <a:srgbClr val="082338"/>
      </a:accent1>
      <a:accent2>
        <a:srgbClr val="0E3B5E"/>
      </a:accent2>
      <a:accent3>
        <a:srgbClr val="005791"/>
      </a:accent3>
      <a:accent4>
        <a:srgbClr val="0077C8"/>
      </a:accent4>
      <a:accent5>
        <a:srgbClr val="43B4FF"/>
      </a:accent5>
      <a:accent6>
        <a:srgbClr val="C0E6FF"/>
      </a:accent6>
      <a:hlink>
        <a:srgbClr val="8F9091"/>
      </a:hlink>
      <a:folHlink>
        <a:srgbClr val="DBDBDB"/>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2018 KFF Template 16x9" id="{8BE28CEB-C891-4723-BC76-3FB5D6609D16}" vid="{CC2608BF-1456-4F42-A421-AA11EA9DAF76}"/>
    </a:ext>
  </a:extLst>
</a:theme>
</file>

<file path=ppt/theme/theme4.xml><?xml version="1.0" encoding="utf-8"?>
<a:theme xmlns:a="http://schemas.openxmlformats.org/drawingml/2006/main" name="Default with Figure #">
  <a:themeElements>
    <a:clrScheme name="2018 KFF Blues">
      <a:dk1>
        <a:srgbClr val="000000"/>
      </a:dk1>
      <a:lt1>
        <a:srgbClr val="FFFFFF"/>
      </a:lt1>
      <a:dk2>
        <a:srgbClr val="F5821F"/>
      </a:dk2>
      <a:lt2>
        <a:srgbClr val="EE2C37"/>
      </a:lt2>
      <a:accent1>
        <a:srgbClr val="082338"/>
      </a:accent1>
      <a:accent2>
        <a:srgbClr val="0E3B5E"/>
      </a:accent2>
      <a:accent3>
        <a:srgbClr val="005791"/>
      </a:accent3>
      <a:accent4>
        <a:srgbClr val="0077C8"/>
      </a:accent4>
      <a:accent5>
        <a:srgbClr val="43B4FF"/>
      </a:accent5>
      <a:accent6>
        <a:srgbClr val="C0E6FF"/>
      </a:accent6>
      <a:hlink>
        <a:srgbClr val="8F9091"/>
      </a:hlink>
      <a:folHlink>
        <a:srgbClr val="DBDBDB"/>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2018 KFF Template 16x9" id="{8BE28CEB-C891-4723-BC76-3FB5D6609D16}" vid="{F80E2FBA-F884-423E-A76E-0230118FD261}"/>
    </a:ext>
  </a:extLst>
</a:theme>
</file>

<file path=ppt/theme/theme5.xml><?xml version="1.0" encoding="utf-8"?>
<a:theme xmlns:a="http://schemas.openxmlformats.org/drawingml/2006/main" name="Default with Exhibit #">
  <a:themeElements>
    <a:clrScheme name="2018 KFF Blues">
      <a:dk1>
        <a:srgbClr val="000000"/>
      </a:dk1>
      <a:lt1>
        <a:srgbClr val="FFFFFF"/>
      </a:lt1>
      <a:dk2>
        <a:srgbClr val="F5821F"/>
      </a:dk2>
      <a:lt2>
        <a:srgbClr val="EE2C37"/>
      </a:lt2>
      <a:accent1>
        <a:srgbClr val="0E3B5E"/>
      </a:accent1>
      <a:accent2>
        <a:srgbClr val="0076C4"/>
      </a:accent2>
      <a:accent3>
        <a:srgbClr val="005993"/>
      </a:accent3>
      <a:accent4>
        <a:srgbClr val="43B4FF"/>
      </a:accent4>
      <a:accent5>
        <a:srgbClr val="C0E6FF"/>
      </a:accent5>
      <a:accent6>
        <a:srgbClr val="082338"/>
      </a:accent6>
      <a:hlink>
        <a:srgbClr val="8F9091"/>
      </a:hlink>
      <a:folHlink>
        <a:srgbClr val="D8D8D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2018 KFF Template 16x9" id="{8BE28CEB-C891-4723-BC76-3FB5D6609D16}" vid="{04D6A2FF-468B-4CD4-9A98-01A82B294235}"/>
    </a:ext>
  </a:extLst>
</a:theme>
</file>

<file path=ppt/theme/theme6.xml><?xml version="1.0" encoding="utf-8"?>
<a:theme xmlns:a="http://schemas.openxmlformats.org/drawingml/2006/main" name="Blank">
  <a:themeElements>
    <a:clrScheme name="KFF Theme 2018">
      <a:dk1>
        <a:srgbClr val="000000"/>
      </a:dk1>
      <a:lt1>
        <a:srgbClr val="FFFFFF"/>
      </a:lt1>
      <a:dk2>
        <a:srgbClr val="F5821F"/>
      </a:dk2>
      <a:lt2>
        <a:srgbClr val="EE2C37"/>
      </a:lt2>
      <a:accent1>
        <a:srgbClr val="0076C4"/>
      </a:accent1>
      <a:accent2>
        <a:srgbClr val="3E84C4"/>
      </a:accent2>
      <a:accent3>
        <a:srgbClr val="799FCE"/>
      </a:accent3>
      <a:accent4>
        <a:srgbClr val="92AED5"/>
      </a:accent4>
      <a:accent5>
        <a:srgbClr val="AABEDC"/>
      </a:accent5>
      <a:accent6>
        <a:srgbClr val="D6DFED"/>
      </a:accent6>
      <a:hlink>
        <a:srgbClr val="8F9091"/>
      </a:hlink>
      <a:folHlink>
        <a:srgbClr val="DBDBDB"/>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8 KFF Template 16x9" id="{8BE28CEB-C891-4723-BC76-3FB5D6609D16}" vid="{2391C2DB-66DD-4146-9E74-9014F19B5B22}"/>
    </a:ext>
  </a:extLst>
</a:theme>
</file>

<file path=ppt/theme/theme7.xml><?xml version="1.0" encoding="utf-8"?>
<a:theme xmlns:a="http://schemas.openxmlformats.org/drawingml/2006/main" name="Text Slide w/Gray Angle">
  <a:themeElements>
    <a:clrScheme name="KFF Theme 2018">
      <a:dk1>
        <a:srgbClr val="000000"/>
      </a:dk1>
      <a:lt1>
        <a:srgbClr val="FFFFFF"/>
      </a:lt1>
      <a:dk2>
        <a:srgbClr val="F5821F"/>
      </a:dk2>
      <a:lt2>
        <a:srgbClr val="EE2C37"/>
      </a:lt2>
      <a:accent1>
        <a:srgbClr val="0076C4"/>
      </a:accent1>
      <a:accent2>
        <a:srgbClr val="3E84C4"/>
      </a:accent2>
      <a:accent3>
        <a:srgbClr val="799FCE"/>
      </a:accent3>
      <a:accent4>
        <a:srgbClr val="92AED5"/>
      </a:accent4>
      <a:accent5>
        <a:srgbClr val="AABEDC"/>
      </a:accent5>
      <a:accent6>
        <a:srgbClr val="D6DFED"/>
      </a:accent6>
      <a:hlink>
        <a:srgbClr val="8F9091"/>
      </a:hlink>
      <a:folHlink>
        <a:srgbClr val="DBDBDB"/>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2018 KFF Template 16x9" id="{8BE28CEB-C891-4723-BC76-3FB5D6609D16}" vid="{4A5381AF-4EB0-4A3A-BE37-C889FD6FE04C}"/>
    </a:ext>
  </a:extLst>
</a:theme>
</file>

<file path=ppt/theme/theme8.xml><?xml version="1.0" encoding="utf-8"?>
<a:theme xmlns:a="http://schemas.openxmlformats.org/drawingml/2006/main" name="Text w/Wide Gray Angle">
  <a:themeElements>
    <a:clrScheme name="KFF Theme 2018">
      <a:dk1>
        <a:srgbClr val="000000"/>
      </a:dk1>
      <a:lt1>
        <a:srgbClr val="FFFFFF"/>
      </a:lt1>
      <a:dk2>
        <a:srgbClr val="F5821F"/>
      </a:dk2>
      <a:lt2>
        <a:srgbClr val="EE2C37"/>
      </a:lt2>
      <a:accent1>
        <a:srgbClr val="0076C4"/>
      </a:accent1>
      <a:accent2>
        <a:srgbClr val="3E84C4"/>
      </a:accent2>
      <a:accent3>
        <a:srgbClr val="799FCE"/>
      </a:accent3>
      <a:accent4>
        <a:srgbClr val="92AED5"/>
      </a:accent4>
      <a:accent5>
        <a:srgbClr val="AABEDC"/>
      </a:accent5>
      <a:accent6>
        <a:srgbClr val="D6DFED"/>
      </a:accent6>
      <a:hlink>
        <a:srgbClr val="8F9091"/>
      </a:hlink>
      <a:folHlink>
        <a:srgbClr val="DBDBDB"/>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2018 KFF Template 16x9" id="{8BE28CEB-C891-4723-BC76-3FB5D6609D16}" vid="{77EFB791-B7E8-4D66-9344-53A6412982EE}"/>
    </a:ext>
  </a:extLst>
</a:theme>
</file>

<file path=ppt/theme/theme9.xml><?xml version="1.0" encoding="utf-8"?>
<a:theme xmlns:a="http://schemas.openxmlformats.org/drawingml/2006/main" name="2_blank">
  <a:themeElements>
    <a:clrScheme name="Custom 1">
      <a:dk1>
        <a:srgbClr val="000000"/>
      </a:dk1>
      <a:lt1>
        <a:srgbClr val="FFFFFF"/>
      </a:lt1>
      <a:dk2>
        <a:srgbClr val="FF8811"/>
      </a:dk2>
      <a:lt2>
        <a:srgbClr val="FFD204"/>
      </a:lt2>
      <a:accent1>
        <a:srgbClr val="133559"/>
      </a:accent1>
      <a:accent2>
        <a:srgbClr val="025189"/>
      </a:accent2>
      <a:accent3>
        <a:srgbClr val="0072C0"/>
      </a:accent3>
      <a:accent4>
        <a:srgbClr val="31A3E3"/>
      </a:accent4>
      <a:accent5>
        <a:srgbClr val="7BC7ED"/>
      </a:accent5>
      <a:accent6>
        <a:srgbClr val="B0DDF4"/>
      </a:accent6>
      <a:hlink>
        <a:srgbClr val="0072C0"/>
      </a:hlink>
      <a:folHlink>
        <a:srgbClr val="0072C0"/>
      </a:folHlink>
    </a:clrScheme>
    <a:fontScheme name="Calibri">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cmpd="sng">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ctr">
          <a:defRPr dirty="0" err="1" smtClean="0">
            <a:latin typeface="Calibri" pitchFamily="34" charset="0"/>
            <a:cs typeface="Meta Offc Pro"/>
          </a:defRPr>
        </a:defPPr>
      </a:lstStyle>
    </a:tx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00"/>
        </a:dk2>
        <a:lt2>
          <a:srgbClr val="808080"/>
        </a:lt2>
        <a:accent1>
          <a:srgbClr val="06244D"/>
        </a:accent1>
        <a:accent2>
          <a:srgbClr val="F7871B"/>
        </a:accent2>
        <a:accent3>
          <a:srgbClr val="FFFFFF"/>
        </a:accent3>
        <a:accent4>
          <a:srgbClr val="000000"/>
        </a:accent4>
        <a:accent5>
          <a:srgbClr val="AAACB2"/>
        </a:accent5>
        <a:accent6>
          <a:srgbClr val="E07A17"/>
        </a:accent6>
        <a:hlink>
          <a:srgbClr val="747894"/>
        </a:hlink>
        <a:folHlink>
          <a:srgbClr val="FCB460"/>
        </a:folHlink>
      </a:clrScheme>
      <a:clrMap bg1="lt1" tx1="dk1" bg2="lt2" tx2="dk2" accent1="accent1" accent2="accent2" accent3="accent3" accent4="accent4" accent5="accent5" accent6="accent6" hlink="hlink" folHlink="folHlink"/>
    </a:extraClrScheme>
    <a:extraClrScheme>
      <a:clrScheme name="Blank Presentation 14">
        <a:dk1>
          <a:srgbClr val="000000"/>
        </a:dk1>
        <a:lt1>
          <a:srgbClr val="FFFFFF"/>
        </a:lt1>
        <a:dk2>
          <a:srgbClr val="000000"/>
        </a:dk2>
        <a:lt2>
          <a:srgbClr val="808080"/>
        </a:lt2>
        <a:accent1>
          <a:srgbClr val="06244D"/>
        </a:accent1>
        <a:accent2>
          <a:srgbClr val="465274"/>
        </a:accent2>
        <a:accent3>
          <a:srgbClr val="FFFFFF"/>
        </a:accent3>
        <a:accent4>
          <a:srgbClr val="000000"/>
        </a:accent4>
        <a:accent5>
          <a:srgbClr val="AAACB2"/>
        </a:accent5>
        <a:accent6>
          <a:srgbClr val="3F4968"/>
        </a:accent6>
        <a:hlink>
          <a:srgbClr val="F7871B"/>
        </a:hlink>
        <a:folHlink>
          <a:srgbClr val="FCB460"/>
        </a:folHlink>
      </a:clrScheme>
      <a:clrMap bg1="lt1" tx1="dk1" bg2="lt2" tx2="dk2" accent1="accent1" accent2="accent2" accent3="accent3" accent4="accent4" accent5="accent5" accent6="accent6" hlink="hlink" folHlink="folHlink"/>
    </a:extraClrScheme>
    <a:extraClrScheme>
      <a:clrScheme name="Blank Presentation 15">
        <a:dk1>
          <a:srgbClr val="000000"/>
        </a:dk1>
        <a:lt1>
          <a:srgbClr val="FFFFFF"/>
        </a:lt1>
        <a:dk2>
          <a:srgbClr val="000000"/>
        </a:dk2>
        <a:lt2>
          <a:srgbClr val="B5B8C9"/>
        </a:lt2>
        <a:accent1>
          <a:srgbClr val="465274"/>
        </a:accent1>
        <a:accent2>
          <a:srgbClr val="06244D"/>
        </a:accent2>
        <a:accent3>
          <a:srgbClr val="FFFFFF"/>
        </a:accent3>
        <a:accent4>
          <a:srgbClr val="000000"/>
        </a:accent4>
        <a:accent5>
          <a:srgbClr val="B0B3BC"/>
        </a:accent5>
        <a:accent6>
          <a:srgbClr val="052045"/>
        </a:accent6>
        <a:hlink>
          <a:srgbClr val="FCB460"/>
        </a:hlink>
        <a:folHlink>
          <a:srgbClr val="F7871B"/>
        </a:folHlink>
      </a:clrScheme>
      <a:clrMap bg1="lt1" tx1="dk1" bg2="lt2" tx2="dk2" accent1="accent1" accent2="accent2" accent3="accent3" accent4="accent4" accent5="accent5" accent6="accent6" hlink="hlink" folHlink="folHlink"/>
    </a:extraClrScheme>
    <a:extraClrScheme>
      <a:clrScheme name="Blank Presentation 16">
        <a:dk1>
          <a:srgbClr val="06244D"/>
        </a:dk1>
        <a:lt1>
          <a:srgbClr val="FFFFFF"/>
        </a:lt1>
        <a:dk2>
          <a:srgbClr val="06244D"/>
        </a:dk2>
        <a:lt2>
          <a:srgbClr val="B5B8C9"/>
        </a:lt2>
        <a:accent1>
          <a:srgbClr val="465274"/>
        </a:accent1>
        <a:accent2>
          <a:srgbClr val="06244D"/>
        </a:accent2>
        <a:accent3>
          <a:srgbClr val="FFFFFF"/>
        </a:accent3>
        <a:accent4>
          <a:srgbClr val="041D40"/>
        </a:accent4>
        <a:accent5>
          <a:srgbClr val="B0B3BC"/>
        </a:accent5>
        <a:accent6>
          <a:srgbClr val="052045"/>
        </a:accent6>
        <a:hlink>
          <a:srgbClr val="FCB460"/>
        </a:hlink>
        <a:folHlink>
          <a:srgbClr val="F7871B"/>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2018 KFF Template 16x9</Template>
  <TotalTime>1085</TotalTime>
  <Words>126</Words>
  <Application>Microsoft Office PowerPoint</Application>
  <PresentationFormat>On-screen Show (4:3)</PresentationFormat>
  <Paragraphs>19</Paragraphs>
  <Slides>7</Slides>
  <Notes>6</Notes>
  <HiddenSlides>0</HiddenSlides>
  <MMClips>0</MMClips>
  <ScaleCrop>false</ScaleCrop>
  <HeadingPairs>
    <vt:vector size="6" baseType="variant">
      <vt:variant>
        <vt:lpstr>Fonts Used</vt:lpstr>
      </vt:variant>
      <vt:variant>
        <vt:i4>4</vt:i4>
      </vt:variant>
      <vt:variant>
        <vt:lpstr>Theme</vt:lpstr>
      </vt:variant>
      <vt:variant>
        <vt:i4>9</vt:i4>
      </vt:variant>
      <vt:variant>
        <vt:lpstr>Slide Titles</vt:lpstr>
      </vt:variant>
      <vt:variant>
        <vt:i4>7</vt:i4>
      </vt:variant>
    </vt:vector>
  </HeadingPairs>
  <TitlesOfParts>
    <vt:vector size="20" baseType="lpstr">
      <vt:lpstr>Arial</vt:lpstr>
      <vt:lpstr>Calibri</vt:lpstr>
      <vt:lpstr>Meta Offc Pro</vt:lpstr>
      <vt:lpstr>Tahoma</vt:lpstr>
      <vt:lpstr>Title Slide</vt:lpstr>
      <vt:lpstr>Divider</vt:lpstr>
      <vt:lpstr>Default</vt:lpstr>
      <vt:lpstr>Default with Figure #</vt:lpstr>
      <vt:lpstr>Default with Exhibit #</vt:lpstr>
      <vt:lpstr>Blank</vt:lpstr>
      <vt:lpstr>Text Slide w/Gray Angle</vt:lpstr>
      <vt:lpstr>Text w/Wide Gray Angle</vt:lpstr>
      <vt:lpstr>2_blank</vt:lpstr>
      <vt:lpstr>Cost-Sharing for Plans Offered in the Federal Marketplace for 2014</vt:lpstr>
      <vt:lpstr>Percent of Plans Where Medical Deductible is Combined with or Separate from the Prescription Drug Deductible (2014)</vt:lpstr>
      <vt:lpstr>Average Medical Deductible, in Plans with Combined Medical and Prescription Drug Deductibles (2014)</vt:lpstr>
      <vt:lpstr>Average Medical Deductible In Plans with Separate Medical and Prescription Drug Deductibles (2014)</vt:lpstr>
      <vt:lpstr>Average Medical Deductible In Plans with Combined Medical and Prescription Drug Deductible (2014)</vt:lpstr>
      <vt:lpstr>Average Medical Deductible In Plans with Separate Medical and Prescription Drug Deductibles (2014)</vt:lpstr>
      <vt:lpstr>Average Out-Of-Pocket Limit In Plans with Combined Limit for Medical and Prescription Drug Cost Sharing (2014)</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Insert Your Title Here. We Recommend That You Keep It to Two Lines</dc:title>
  <dc:creator>Rachel Fehr</dc:creator>
  <cp:lastModifiedBy>Evonne Young</cp:lastModifiedBy>
  <cp:revision>18</cp:revision>
  <dcterms:created xsi:type="dcterms:W3CDTF">2018-12-03T17:23:39Z</dcterms:created>
  <dcterms:modified xsi:type="dcterms:W3CDTF">2019-10-07T14:57:17Z</dcterms:modified>
</cp:coreProperties>
</file>