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8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spPr>
            <a:ln w="9525"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3B-4C53-8D0B-76DD031AE932}"/>
              </c:ext>
            </c:extLst>
          </c:dPt>
          <c:dPt>
            <c:idx val="1"/>
            <c:bubble3D val="0"/>
            <c:spPr>
              <a:solidFill>
                <a:srgbClr val="C0E6FF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3B-4C53-8D0B-76DD031AE932}"/>
              </c:ext>
            </c:extLst>
          </c:dPt>
          <c:cat>
            <c:strRef>
              <c:f>Sheet1!$A$3:$A$4</c:f>
              <c:strCache>
                <c:ptCount val="2"/>
                <c:pt idx="0">
                  <c:v>Fed Budget</c:v>
                </c:pt>
                <c:pt idx="1">
                  <c:v>GHI</c:v>
                </c:pt>
              </c:strCache>
            </c:strRef>
          </c:cat>
          <c:val>
            <c:numRef>
              <c:f>Sheet1!$B$3:$B$4</c:f>
              <c:numCache>
                <c:formatCode>"$"#,##0.0_);[Red]\("$"#,##0.0\)</c:formatCode>
                <c:ptCount val="2"/>
                <c:pt idx="0" formatCode="&quot;$&quot;#,##0_);[Red]\(&quot;$&quot;#,##0\)">
                  <c:v>4745.5730000000003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3B-4C53-8D0B-76DD031AE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0.76837</cdr:x>
      <cdr:y>0.56976</cdr:y>
    </cdr:from>
    <cdr:to>
      <cdr:x>0.95501</cdr:x>
      <cdr:y>0.75335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84515" y="2865437"/>
          <a:ext cx="167225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Global Health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$8.0 billion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rgbClr val="323A45"/>
              </a:solidFill>
              <a:cs typeface="Meta Offc Pro"/>
            </a:rPr>
            <a:t>&lt;1%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dirty="0"/>
              <a:t>NOTES: Total federal budget figure is an estimate only. Global Health represents total known funding provided through the State Department, USAID, CDC, NIH, and DoD.</a:t>
            </a:r>
          </a:p>
          <a:p>
            <a:r>
              <a:rPr lang="en-US" sz="900" dirty="0"/>
              <a:t>SOURCE: Kaiser Family Foundation analysis of data from the Office of Management and Budget, Congressional Budget Office, and Agency Congressional Budget Justifications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Global Health Funding as a Share of the Federal Budget, FY </a:t>
            </a:r>
            <a:r>
              <a:rPr lang="en-US" dirty="0" smtClean="0"/>
              <a:t>2020 </a:t>
            </a:r>
            <a:r>
              <a:rPr lang="en-US" dirty="0"/>
              <a:t>Request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1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512092E-6E06-449A-ACBF-794365A247B6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KFF_Template</Template>
  <TotalTime>1</TotalTime>
  <Words>82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U.S. Global Health Funding as a Share of the Federal Budget, FY 2020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Funding, FY 2006 – FY 2020 Request</dc:title>
  <dc:creator>Stephanie Oum</dc:creator>
  <cp:lastModifiedBy>Stephanie Oum</cp:lastModifiedBy>
  <cp:revision>3</cp:revision>
  <cp:lastPrinted>2018-03-27T18:56:56Z</cp:lastPrinted>
  <dcterms:created xsi:type="dcterms:W3CDTF">2019-05-28T15:57:18Z</dcterms:created>
  <dcterms:modified xsi:type="dcterms:W3CDTF">2019-05-30T20:06:24Z</dcterms:modified>
</cp:coreProperties>
</file>