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5284339457568"/>
          <c:y val="1.6697588126159561E-2"/>
          <c:w val="0.77740482760167795"/>
          <c:h val="0.752737991084447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 Maximum Dollar Amount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Specialty Drugs</c:v>
                </c:pt>
                <c:pt idx="1">
                  <c:v>Fourth-Tier Drugs</c:v>
                </c:pt>
                <c:pt idx="2">
                  <c:v>Third-Tier Drugs, Often Called Non-Preferred Drugs</c:v>
                </c:pt>
                <c:pt idx="3">
                  <c:v>Second-Tier Drugs, Often Called Preferred Drugs</c:v>
                </c:pt>
                <c:pt idx="4">
                  <c:v>First-Tier Drugs, Often Called Generics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0.46</c:v>
                </c:pt>
                <c:pt idx="1">
                  <c:v>0.76</c:v>
                </c:pt>
                <c:pt idx="2">
                  <c:v>0.24</c:v>
                </c:pt>
                <c:pt idx="3">
                  <c:v>0.27</c:v>
                </c:pt>
                <c:pt idx="4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03-40C9-8B31-D4804330020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 Minimum Dollar Amount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00" b="0" i="0" u="none" strike="noStrike" baseline="0">
                        <a:solidFill>
                          <a:srgbClr val="FFFFFF"/>
                        </a:solidFill>
                        <a:latin typeface="+mj-lt"/>
                        <a:ea typeface="Tahoma"/>
                        <a:cs typeface="Tahoma"/>
                      </a:defRPr>
                    </a:pPr>
                    <a:r>
                      <a:rPr lang="en-US" dirty="0" smtClean="0"/>
                      <a:t>&lt;</a:t>
                    </a:r>
                    <a:r>
                      <a:rPr lang="en-US" baseline="0" dirty="0" smtClean="0"/>
                      <a:t> 1%</a:t>
                    </a:r>
                    <a:endParaRPr lang="en-US" dirty="0"/>
                  </a:p>
                </c:rich>
              </c:tx>
              <c:spPr>
                <a:noFill/>
                <a:ln w="25266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 w="25266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FFFFFF"/>
                      </a:solidFill>
                      <a:latin typeface="+mj-lt"/>
                      <a:ea typeface="Tahoma"/>
                      <a:cs typeface="Tahoma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3"/>
              </a:solidFill>
              <a:ln w="25266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Specialty Drugs</c:v>
                </c:pt>
                <c:pt idx="1">
                  <c:v>Fourth-Tier Drugs</c:v>
                </c:pt>
                <c:pt idx="2">
                  <c:v>Third-Tier Drugs, Often Called Non-Preferred Drugs</c:v>
                </c:pt>
                <c:pt idx="3">
                  <c:v>Second-Tier Drugs, Often Called Preferred Drugs</c:v>
                </c:pt>
                <c:pt idx="4">
                  <c:v>First-Tier Drugs, Often Called Generics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 formatCode="\&lt;0%">
                  <c:v>0.01</c:v>
                </c:pt>
                <c:pt idx="1">
                  <c:v>0.03</c:v>
                </c:pt>
                <c:pt idx="2">
                  <c:v>0.09</c:v>
                </c:pt>
                <c:pt idx="3">
                  <c:v>0.05</c:v>
                </c:pt>
                <c:pt idx="4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3-40C9-8B31-D4804330020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Both a Maximum and Minimum Dollar Amount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E03-40C9-8B31-D4804330020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Specialty Drugs</c:v>
                </c:pt>
                <c:pt idx="1">
                  <c:v>Fourth-Tier Drugs</c:v>
                </c:pt>
                <c:pt idx="2">
                  <c:v>Third-Tier Drugs, Often Called Non-Preferred Drugs</c:v>
                </c:pt>
                <c:pt idx="3">
                  <c:v>Second-Tier Drugs, Often Called Preferred Drugs</c:v>
                </c:pt>
                <c:pt idx="4">
                  <c:v>First-Tier Drugs, Often Called Generics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0.32</c:v>
                </c:pt>
                <c:pt idx="1">
                  <c:v>0</c:v>
                </c:pt>
                <c:pt idx="2">
                  <c:v>0.36</c:v>
                </c:pt>
                <c:pt idx="3">
                  <c:v>0.46</c:v>
                </c:pt>
                <c:pt idx="4">
                  <c:v>0.26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03-40C9-8B31-D4804330020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Neither 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E03-40C9-8B31-D480433002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E03-40C9-8B31-D480433002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Specialty Drugs</c:v>
                </c:pt>
                <c:pt idx="1">
                  <c:v>Fourth-Tier Drugs</c:v>
                </c:pt>
                <c:pt idx="2">
                  <c:v>Third-Tier Drugs, Often Called Non-Preferred Drugs</c:v>
                </c:pt>
                <c:pt idx="3">
                  <c:v>Second-Tier Drugs, Often Called Preferred Drugs</c:v>
                </c:pt>
                <c:pt idx="4">
                  <c:v>First-Tier Drugs, Often Called Generics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0.21</c:v>
                </c:pt>
                <c:pt idx="1">
                  <c:v>0.21</c:v>
                </c:pt>
                <c:pt idx="2">
                  <c:v>0.32</c:v>
                </c:pt>
                <c:pt idx="3">
                  <c:v>0.22</c:v>
                </c:pt>
                <c:pt idx="4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E03-40C9-8B31-D480433002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5080720"/>
        <c:axId val="215081112"/>
      </c:barChart>
      <c:catAx>
        <c:axId val="215080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21508111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21508111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215080720"/>
        <c:crosses val="autoZero"/>
        <c:crossBetween val="between"/>
        <c:majorUnit val="0.2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"/>
          <c:y val="0.8727827771528559"/>
          <c:w val="0.99883695627790114"/>
          <c:h val="0.11057263675373909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7606A-60D1-4E21-A05F-30BB90411AAD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5566D-030F-426A-B382-72925EDF6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0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935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866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7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5701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2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434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76200" y="12954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596390"/>
            <a:ext cx="8382000" cy="26161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2016. 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76200"/>
            <a:ext cx="82296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9.12</a:t>
            </a:r>
            <a:endParaRPr lang="en-US" sz="2400" b="1" dirty="0"/>
          </a:p>
          <a:p>
            <a:pPr eaLnBrk="0" hangingPunct="0"/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Coinsurance Structures for 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a Coinsurance </a:t>
            </a:r>
            <a:r>
              <a:rPr lang="en-US" sz="2400" b="1" dirty="0"/>
              <a:t>for Prescription </a:t>
            </a:r>
            <a:r>
              <a:rPr lang="en-US" sz="2400" b="1" dirty="0" smtClean="0"/>
              <a:t>Drugs, by Drug Tier, 2016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2016-09-08T18:38:58Z</dcterms:created>
  <dcterms:modified xsi:type="dcterms:W3CDTF">2016-09-12T14:45:45Z</dcterms:modified>
</cp:coreProperties>
</file>