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Non-HDHP/SO</c:v>
                </c:pt>
              </c:strCache>
            </c:strRef>
          </c:tx>
          <c:spPr>
            <a:ln>
              <a:solidFill>
                <a:schemeClr val="accent4"/>
              </a:solidFill>
            </a:ln>
            <a:effectLst>
              <a:outerShdw blurRad="50800" dist="50800" dir="5400000" sx="1000" sy="1000" algn="ctr" rotWithShape="0">
                <a:schemeClr val="tx2"/>
              </a:outerShdw>
            </a:effectLst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  <a:effectLst>
                <a:outerShdw blurRad="50800" dist="50800" dir="5400000" sx="1000" sy="1000" algn="ctr" rotWithShape="0">
                  <a:schemeClr val="tx2"/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Sheet1!$B$2:$K$2</c:f>
              <c:numCache>
                <c:formatCode>"$"#,##0"*"</c:formatCode>
                <c:ptCount val="10"/>
                <c:pt idx="0" formatCode="&quot;$&quot;#,##0_);[Red]\(&quot;$&quot;#,##0\)">
                  <c:v>4514</c:v>
                </c:pt>
                <c:pt idx="1">
                  <c:v>4769</c:v>
                </c:pt>
                <c:pt idx="2" formatCode="&quot;$&quot;#,##0_);[Red]\(&quot;$&quot;#,##0\)">
                  <c:v>4902</c:v>
                </c:pt>
                <c:pt idx="3">
                  <c:v>5136</c:v>
                </c:pt>
                <c:pt idx="4">
                  <c:v>5565</c:v>
                </c:pt>
                <c:pt idx="5">
                  <c:v>5777</c:v>
                </c:pt>
                <c:pt idx="6">
                  <c:v>6025</c:v>
                </c:pt>
                <c:pt idx="7" formatCode="&quot;$&quot;#,##0_);[Red]\(&quot;$&quot;#,##0\)">
                  <c:v>6212</c:v>
                </c:pt>
                <c:pt idx="8">
                  <c:v>6468</c:v>
                </c:pt>
                <c:pt idx="9">
                  <c:v>6704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F78-4D58-9D4D-ED10BE05184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HDHP/SO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Sheet1!$B$3:$K$3</c:f>
              <c:numCache>
                <c:formatCode>"$"#,##0_);[Red]\("$"#,##0\)</c:formatCode>
                <c:ptCount val="10"/>
                <c:pt idx="0">
                  <c:v>3869</c:v>
                </c:pt>
                <c:pt idx="1">
                  <c:v>3922</c:v>
                </c:pt>
                <c:pt idx="2">
                  <c:v>3986</c:v>
                </c:pt>
                <c:pt idx="3" formatCode="&quot;$&quot;#,##0&quot;*&quot;">
                  <c:v>4470</c:v>
                </c:pt>
                <c:pt idx="4" formatCode="&quot;$&quot;#,##0&quot;*&quot;">
                  <c:v>4793</c:v>
                </c:pt>
                <c:pt idx="5">
                  <c:v>4928</c:v>
                </c:pt>
                <c:pt idx="6" formatCode="&quot;$&quot;#,##0&quot;*&quot;">
                  <c:v>5306</c:v>
                </c:pt>
                <c:pt idx="7">
                  <c:v>5299</c:v>
                </c:pt>
                <c:pt idx="8">
                  <c:v>5567</c:v>
                </c:pt>
                <c:pt idx="9">
                  <c:v>5762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F78-4D58-9D4D-ED10BE051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561288"/>
        <c:axId val="254565992"/>
      </c:lineChart>
      <c:catAx>
        <c:axId val="254561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254565992"/>
        <c:crosses val="autoZero"/>
        <c:auto val="1"/>
        <c:lblAlgn val="ctr"/>
        <c:lblOffset val="100"/>
        <c:noMultiLvlLbl val="0"/>
      </c:catAx>
      <c:valAx>
        <c:axId val="254565992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2545612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888197798804562"/>
          <c:y val="6.309562278257079E-2"/>
          <c:w val="0.2832443371049207"/>
          <c:h val="5.3903493092085038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955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9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939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669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506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350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1" y="1295402"/>
          <a:ext cx="90678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 &lt; 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2007-2016.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8.20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Premiums for Covered Workers with Single Coverage, by Plan Type, 2007-2016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9745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8.20 Average Annual Premiums for Covered Workers with Single Coverage, by Plan Type, 2007-2016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8.20 Average Annual Premiums for Covered Workers with Single Coverage, by Plan Type, 2007-2016</dc:title>
  <dc:creator>Michelle Long</dc:creator>
  <cp:lastModifiedBy>Michelle Long</cp:lastModifiedBy>
  <cp:revision>2</cp:revision>
  <dcterms:created xsi:type="dcterms:W3CDTF">2016-09-07T16:29:37Z</dcterms:created>
  <dcterms:modified xsi:type="dcterms:W3CDTF">2016-09-07T16:50:37Z</dcterms:modified>
</cp:coreProperties>
</file>