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4319166834914872"/>
          <c:h val="0.735374015748031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&lt; $15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7.12250712250712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8B7-45F1-97E0-7BB649A1DA8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0.05</c:v>
                </c:pt>
                <c:pt idx="1">
                  <c:v>0.01</c:v>
                </c:pt>
                <c:pt idx="2">
                  <c:v>0.05</c:v>
                </c:pt>
                <c:pt idx="3">
                  <c:v>0.05</c:v>
                </c:pt>
                <c:pt idx="4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B7-45F1-97E0-7BB649A1DA8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$15 to &lt; $25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</c:v>
                </c:pt>
                <c:pt idx="1">
                  <c:v>0.3</c:v>
                </c:pt>
                <c:pt idx="2">
                  <c:v>0.18</c:v>
                </c:pt>
                <c:pt idx="3">
                  <c:v>0.16</c:v>
                </c:pt>
                <c:pt idx="4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B7-45F1-97E0-7BB649A1DA8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$25 to &lt; $35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0.21</c:v>
                </c:pt>
                <c:pt idx="1">
                  <c:v>0.1</c:v>
                </c:pt>
                <c:pt idx="2">
                  <c:v>0.2</c:v>
                </c:pt>
                <c:pt idx="3">
                  <c:v>0.25</c:v>
                </c:pt>
                <c:pt idx="4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8B7-45F1-97E0-7BB649A1DA88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$35 to &lt; $45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0.22</c:v>
                </c:pt>
                <c:pt idx="1">
                  <c:v>0.18</c:v>
                </c:pt>
                <c:pt idx="2">
                  <c:v>0.2</c:v>
                </c:pt>
                <c:pt idx="3">
                  <c:v>0.23</c:v>
                </c:pt>
                <c:pt idx="4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B7-45F1-97E0-7BB649A1DA88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$45 to &lt; $55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0.23</c:v>
                </c:pt>
                <c:pt idx="1">
                  <c:v>0.21</c:v>
                </c:pt>
                <c:pt idx="2">
                  <c:v>0.25</c:v>
                </c:pt>
                <c:pt idx="3">
                  <c:v>0.21</c:v>
                </c:pt>
                <c:pt idx="4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8B7-45F1-97E0-7BB649A1DA88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$55 or more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-9.786436951791282E-4"/>
                  <c:y val="-2.68838371010075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8B7-45F1-97E0-7BB649A1DA8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0.1</c:v>
                </c:pt>
                <c:pt idx="1">
                  <c:v>0.19</c:v>
                </c:pt>
                <c:pt idx="2">
                  <c:v>0.12</c:v>
                </c:pt>
                <c:pt idx="3">
                  <c:v>0.1</c:v>
                </c:pt>
                <c:pt idx="4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8B7-45F1-97E0-7BB649A1D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52199872"/>
        <c:axId val="252197912"/>
      </c:barChart>
      <c:catAx>
        <c:axId val="2521998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52197912"/>
        <c:crosses val="autoZero"/>
        <c:auto val="1"/>
        <c:lblAlgn val="ctr"/>
        <c:lblOffset val="100"/>
        <c:noMultiLvlLbl val="0"/>
      </c:catAx>
      <c:valAx>
        <c:axId val="252197912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5219987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1.6548107768580209E-2"/>
          <c:y val="0.8858619083904834"/>
          <c:w val="0.96539571976579852"/>
          <c:h val="7.7988739310811947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4466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423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19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8924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4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321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268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-19050" y="1493520"/>
          <a:ext cx="8915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 Copayments for PPOs, POS plans, and HDHP/SOs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7.33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Copayments for a Specialist Physician Office Visit, Distribution of Copayments, by Plan Type, 2016</a:t>
            </a:r>
          </a:p>
        </p:txBody>
      </p:sp>
    </p:spTree>
    <p:extLst>
      <p:ext uri="{BB962C8B-B14F-4D97-AF65-F5344CB8AC3E}">
        <p14:creationId xmlns:p14="http://schemas.microsoft.com/office/powerpoint/2010/main" val="91365182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7.33 Among Covered Workers with Copayments for a Specialist Physician Office Visit, Distribution of Copayments,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7.33 Among Covered Workers with Copayments for a Specialist Physician Office Visit, Distribution of Copayments, by Plan Type, 2016</dc:title>
  <dc:creator>Michelle Long</dc:creator>
  <cp:lastModifiedBy>Michelle Long</cp:lastModifiedBy>
  <cp:revision>2</cp:revision>
  <dcterms:created xsi:type="dcterms:W3CDTF">2016-09-07T23:00:58Z</dcterms:created>
  <dcterms:modified xsi:type="dcterms:W3CDTF">2016-09-08T13:01:57Z</dcterms:modified>
</cp:coreProperties>
</file>