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4"/>
              <c:layout/>
              <c:tx>
                <c:rich>
                  <a:bodyPr/>
                  <a:lstStyle/>
                  <a:p>
                    <a:fld id="{05B8DACE-1B4F-4BDD-B64C-5040BE9F7C03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E7B-4DA2-A75B-5827404FD983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0.34</c:v>
                </c:pt>
                <c:pt idx="1">
                  <c:v>0.4</c:v>
                </c:pt>
                <c:pt idx="2">
                  <c:v>0.42</c:v>
                </c:pt>
                <c:pt idx="3">
                  <c:v>0.39</c:v>
                </c:pt>
                <c:pt idx="4" formatCode="0%&quot;*&quot;">
                  <c:v>0.5</c:v>
                </c:pt>
                <c:pt idx="5">
                  <c:v>0.52</c:v>
                </c:pt>
                <c:pt idx="6">
                  <c:v>0.55000000000000004</c:v>
                </c:pt>
                <c:pt idx="7">
                  <c:v>0.56000000000000005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E7B-4DA2-A75B-5827404FD98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9%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E7B-4DA2-A75B-5827404FD98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0.09</c:v>
                </c:pt>
                <c:pt idx="1">
                  <c:v>0.12</c:v>
                </c:pt>
                <c:pt idx="2">
                  <c:v>0.14000000000000001</c:v>
                </c:pt>
                <c:pt idx="3" formatCode="0%&quot;*&quot;">
                  <c:v>0.2</c:v>
                </c:pt>
                <c:pt idx="4">
                  <c:v>0.19</c:v>
                </c:pt>
                <c:pt idx="5" formatCode="0%&quot;*&quot;">
                  <c:v>0.24</c:v>
                </c:pt>
                <c:pt idx="6">
                  <c:v>0.28000000000000003</c:v>
                </c:pt>
                <c:pt idx="7">
                  <c:v>0.31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E7B-4DA2-A75B-5827404FD98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17%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E7B-4DA2-A75B-5827404FD98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38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E7B-4DA2-A75B-5827404FD98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Sheet1!$B$4:$I$4</c:f>
              <c:numCache>
                <c:formatCode>0%"*"</c:formatCode>
                <c:ptCount val="8"/>
                <c:pt idx="0" formatCode="0%">
                  <c:v>0.17</c:v>
                </c:pt>
                <c:pt idx="1">
                  <c:v>0.22</c:v>
                </c:pt>
                <c:pt idx="2" formatCode="0%">
                  <c:v>0.23</c:v>
                </c:pt>
                <c:pt idx="3" formatCode="0%">
                  <c:v>0.26</c:v>
                </c:pt>
                <c:pt idx="4" formatCode="0%">
                  <c:v>0.28999999999999998</c:v>
                </c:pt>
                <c:pt idx="5" formatCode="0%">
                  <c:v>0.32</c:v>
                </c:pt>
                <c:pt idx="6" formatCode="0%">
                  <c:v>0.36</c:v>
                </c:pt>
                <c:pt idx="7" formatCode="0%">
                  <c:v>0.38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E7B-4DA2-A75B-5827404FD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5159728"/>
        <c:axId val="265158552"/>
      </c:lineChart>
      <c:catAx>
        <c:axId val="265159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5158552"/>
        <c:crosses val="autoZero"/>
        <c:auto val="1"/>
        <c:lblAlgn val="ctr"/>
        <c:lblOffset val="100"/>
        <c:noMultiLvlLbl val="0"/>
      </c:catAx>
      <c:valAx>
        <c:axId val="265158552"/>
        <c:scaling>
          <c:orientation val="minMax"/>
          <c:max val="0.8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65159728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7.6923076923076927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1865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023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3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568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4684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474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0" y="1524000"/>
          <a:ext cx="89916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 &lt; 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These estimates include workers enrolled in HDHP/SO and other plan types. Account contributions include an employer’s contribution to an HSA or HRA. Average 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2009-2016.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7.11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$1,000 or More for Single Coverage After Any HRA/HSA Contributions, by Firm Size, 2009-2016</a:t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20811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7.11 Percentage of Covered Workers Enrolled in a Plan with a General Annual Deductible of $1,000 or More for Single Coverage After Any HRA/HSA Contributions, by Firm Size, 2009-2016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7.11 Percentage of Covered Workers Enrolled in a Plan with a General Annual Deductible of $1,000 or More for Single Coverage After Any HRA/HSA Contributions, by Firm Size, 2009-2016</dc:title>
  <dc:creator>Michelle Long</dc:creator>
  <cp:lastModifiedBy>Michelle Long</cp:lastModifiedBy>
  <cp:revision>3</cp:revision>
  <dcterms:created xsi:type="dcterms:W3CDTF">2016-09-07T23:01:05Z</dcterms:created>
  <dcterms:modified xsi:type="dcterms:W3CDTF">2016-09-08T12:56:17Z</dcterms:modified>
</cp:coreProperties>
</file>