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Conventional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439366678661389E-2"/>
                  <c:y val="9.0909090909089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5149334292911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39366678661389E-2"/>
                  <c:y val="-3.0303030303030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\&lt;0%">
                  <c:v>0.01</c:v>
                </c:pt>
                <c:pt idx="1">
                  <c:v>0.01</c:v>
                </c:pt>
                <c:pt idx="2" formatCode="\&lt;0%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HMO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00755667506297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0.15</c:v>
                </c:pt>
                <c:pt idx="1">
                  <c:v>0.16</c:v>
                </c:pt>
                <c:pt idx="2">
                  <c:v>0.14000000000000001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PPO*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0.48</c:v>
                </c:pt>
                <c:pt idx="1">
                  <c:v>0.39</c:v>
                </c:pt>
                <c:pt idx="2">
                  <c:v>0.52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POS*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0.09</c:v>
                </c:pt>
                <c:pt idx="1">
                  <c:v>0.18</c:v>
                </c:pt>
                <c:pt idx="2">
                  <c:v>0.04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HDHP/SO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0.28999999999999998</c:v>
                </c:pt>
                <c:pt idx="1">
                  <c:v>0.26</c:v>
                </c:pt>
                <c:pt idx="2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0403168"/>
        <c:axId val="210405520"/>
      </c:barChart>
      <c:catAx>
        <c:axId val="21040316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210405520"/>
        <c:crosses val="autoZero"/>
        <c:auto val="1"/>
        <c:lblAlgn val="ctr"/>
        <c:lblOffset val="0"/>
        <c:noMultiLvlLbl val="0"/>
      </c:catAx>
      <c:valAx>
        <c:axId val="21040552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2104031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4283560902494242"/>
          <c:y val="5.4545454545454543E-2"/>
          <c:w val="0.47246717299954799"/>
          <c:h val="5.8411834884275822E-2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2305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74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73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862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835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23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76202" y="1524000"/>
          <a:ext cx="882332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67400"/>
            <a:ext cx="8321040" cy="99060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*Enrollment in plan type is statistically different between Large and Small Firms (p &lt; .05).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 HMO is health maintenance organization. PPO is preferred provider organization. POS is point-of-service plan. HDHP/SO is high-deductible health plan with a savings option, such as a health reimbursement arrangement (HRA) and health savings account (HSA).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5.2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Health Plan Enrollment for Covered Workers,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by Plan Type and Firm Size, 2016</a:t>
            </a:r>
          </a:p>
        </p:txBody>
      </p:sp>
    </p:spTree>
    <p:extLst>
      <p:ext uri="{BB962C8B-B14F-4D97-AF65-F5344CB8AC3E}">
        <p14:creationId xmlns:p14="http://schemas.microsoft.com/office/powerpoint/2010/main" val="353804996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5.2  Distribution of Health Plan Enrollment for Covered Workers,  by Plan Type and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5.2  Distribution of Health Plan Enrollment for Covered Workers,  by Plan Type and Firm Size, 2016</dc:title>
  <dc:creator>Michelle Long</dc:creator>
  <cp:lastModifiedBy>Michelle Long</cp:lastModifiedBy>
  <cp:revision>2</cp:revision>
  <dcterms:created xsi:type="dcterms:W3CDTF">2016-09-07T21:51:27Z</dcterms:created>
  <dcterms:modified xsi:type="dcterms:W3CDTF">2016-09-07T21:53:00Z</dcterms:modified>
</cp:coreProperties>
</file>