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99887274898572"/>
          <c:y val="0.10992698639942734"/>
          <c:w val="0.62831721513194971"/>
          <c:h val="0.85673968026723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Waiting Period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Large Firms  
(200 or more workers)</c:v>
                </c:pt>
                <c:pt idx="2">
                  <c:v>Small Firms  
(3-199 workers)</c:v>
                </c:pt>
              </c:strCache>
            </c:strRef>
          </c:cat>
          <c:val>
            <c:numRef>
              <c:f>Sheet1!$B$2:$B$4</c:f>
              <c:numCache>
                <c:formatCode>0%"*"</c:formatCode>
                <c:ptCount val="3"/>
                <c:pt idx="0">
                  <c:v>0.28000000000000003</c:v>
                </c:pt>
                <c:pt idx="1">
                  <c:v>0.3</c:v>
                </c:pt>
                <c:pt idx="2" formatCode="0%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Large Firms  
(200 or more workers)</c:v>
                </c:pt>
                <c:pt idx="2">
                  <c:v>Small Firms  
(3-199 workers)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</c:v>
                </c:pt>
                <c:pt idx="1">
                  <c:v>0.31</c:v>
                </c:pt>
                <c:pt idx="2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 Months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Large Firms  
(200 or more workers)</c:v>
                </c:pt>
                <c:pt idx="2">
                  <c:v>Small Firms  
(3-199 workers)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0.22</c:v>
                </c:pt>
                <c:pt idx="1">
                  <c:v>0.2</c:v>
                </c:pt>
                <c:pt idx="2">
                  <c:v>0.26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or More Months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Large Firms  
(200 or more workers)</c:v>
                </c:pt>
                <c:pt idx="2">
                  <c:v>Small Firms  
(3-199 workers)</c:v>
                </c:pt>
              </c:strCache>
            </c:strRef>
          </c:cat>
          <c:val>
            <c:numRef>
              <c:f>Sheet1!$E$2:$E$4</c:f>
              <c:numCache>
                <c:formatCode>0%"*"</c:formatCode>
                <c:ptCount val="3"/>
                <c:pt idx="0">
                  <c:v>0.21</c:v>
                </c:pt>
                <c:pt idx="1">
                  <c:v>0.19</c:v>
                </c:pt>
                <c:pt idx="2" formatCode="0%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57409168"/>
        <c:axId val="457412696"/>
      </c:barChart>
      <c:catAx>
        <c:axId val="45740916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457412696"/>
        <c:crosses val="autoZero"/>
        <c:auto val="1"/>
        <c:lblAlgn val="ctr"/>
        <c:lblOffset val="100"/>
        <c:noMultiLvlLbl val="0"/>
      </c:catAx>
      <c:valAx>
        <c:axId val="4574126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574091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2507039738388488"/>
          <c:y val="0.12953339165937591"/>
          <c:w val="0.17338850538792502"/>
          <c:h val="0.30227909011373583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615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4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466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59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248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2075" y="1295400"/>
          <a:ext cx="89598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 is statistically different from estimate for all other firms not in the indicated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size category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(p &lt; .05).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NOTE: See Section 3 for more information on waiting periods of 3 or more months.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2016.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3.8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Distribution of Covered Workers with the Following Waiting Periods for Coverage,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2016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3360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3.8 Distribution of Covered Workers with the Following Waiting Periods for Coverage,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3.8 Distribution of Covered Workers with the Following Waiting Periods for Coverage, 2016</dc:title>
  <dc:creator>Michelle Long</dc:creator>
  <cp:lastModifiedBy>Michelle Long</cp:lastModifiedBy>
  <cp:revision>3</cp:revision>
  <dcterms:created xsi:type="dcterms:W3CDTF">2016-09-06T19:08:24Z</dcterms:created>
  <dcterms:modified xsi:type="dcterms:W3CDTF">2016-09-09T18:44:18Z</dcterms:modified>
</cp:coreProperties>
</file>