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917-4287-9C3E-0090AD2A61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3-199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FIRMS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0.52</c:v>
                </c:pt>
                <c:pt idx="1">
                  <c:v>0.51</c:v>
                </c:pt>
                <c:pt idx="2" formatCode="0%&quot;*&quot;">
                  <c:v>0.3</c:v>
                </c:pt>
                <c:pt idx="3" formatCode="0%&quot;*&quot;">
                  <c:v>0.24</c:v>
                </c:pt>
                <c:pt idx="4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17-4287-9C3E-0090AD2A6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3170192"/>
        <c:axId val="463155296"/>
      </c:barChart>
      <c:catAx>
        <c:axId val="463170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3155296"/>
        <c:crosses val="autoZero"/>
        <c:auto val="1"/>
        <c:lblAlgn val="ctr"/>
        <c:lblOffset val="100"/>
        <c:noMultiLvlLbl val="0"/>
      </c:catAx>
      <c:valAx>
        <c:axId val="463155296"/>
        <c:scaling>
          <c:orientation val="minMax"/>
          <c:max val="0.8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3170192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DA700-E976-4A45-A41C-E5475BA6CF5C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23A57-165D-47DD-8335-C15823C17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63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6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9770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7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478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589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80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462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9"/>
            <a:ext cx="9144000" cy="1173163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14.1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Firms Offering Health Benefits That Shopped for a New Plan or Health Insurance Carrier in the Past Year, by Firm Size, 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24602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* Estimate is statistically different within size category from estimate for firms not in the indicated size category (p &lt; .05).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756646242"/>
              </p:ext>
            </p:extLst>
          </p:nvPr>
        </p:nvGraphicFramePr>
        <p:xfrm>
          <a:off x="228600" y="16002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413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14.1 Percentage of Firms Offering Health Benefits That Shopped for a New Plan or Health Insurance Carrier in the Past Year, by Firm Size, 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 Percentage of Firms Offering Health Benefits That Shopped for a New Plan or Health Insurance Carrier in the Past Year, by Firm Size, 2016</dc:title>
  <dc:creator>Michelle Long</dc:creator>
  <cp:lastModifiedBy>Michelle Long</cp:lastModifiedBy>
  <cp:revision>2</cp:revision>
  <dcterms:created xsi:type="dcterms:W3CDTF">2016-09-20T21:45:13Z</dcterms:created>
  <dcterms:modified xsi:type="dcterms:W3CDTF">2016-09-20T21:50:21Z</dcterms:modified>
</cp:coreProperties>
</file>