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492795303934128E-2"/>
          <c:y val="2.2529354883271169E-2"/>
          <c:w val="0.94150720469606586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Employees Have Lower Premium Contributions or Cost Sharing</c:v>
                </c:pt>
                <c:pt idx="1">
                  <c:v>Employees Must Complete Assessment to be Eligible for Other Wellness Rewards</c:v>
                </c:pt>
                <c:pt idx="2">
                  <c:v>Employees Receive Cash, HRA/HSA Contributions or Merchandise</c:v>
                </c:pt>
                <c:pt idx="3">
                  <c:v>Employees Can Earn Additional Paid Time Off</c:v>
                </c:pt>
                <c:pt idx="4">
                  <c:v>Other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0.51</c:v>
                </c:pt>
                <c:pt idx="1">
                  <c:v>0.44</c:v>
                </c:pt>
                <c:pt idx="2">
                  <c:v>0.6</c:v>
                </c:pt>
                <c:pt idx="3">
                  <c:v>0.05</c:v>
                </c:pt>
                <c:pt idx="4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DF-488C-B4BA-81A7AC3F13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423693600"/>
        <c:axId val="423687720"/>
      </c:barChart>
      <c:catAx>
        <c:axId val="423693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23687720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423687720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23693600"/>
        <c:crosses val="autoZero"/>
        <c:crossBetween val="between"/>
        <c:majorUnit val="0.2"/>
      </c:valAx>
      <c:spPr>
        <a:noFill/>
        <a:ln w="23735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751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53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39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586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64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4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7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12.5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Large Firms Offering Employees an Incentive to Complete a Health Risk Assessment, Percentage of Firms Using Different Types of Incentives, by Firm Size, 2016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273051" y="1828800"/>
          <a:ext cx="8566149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8486" y="6099696"/>
            <a:ext cx="8382000" cy="70275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HRA is a health reimbursement arrangement and HSA is a health savings account. For more information, see Section 8.</a:t>
            </a:r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2016.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0810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12.2 Among Firms Offering Health Benefits, Percentage of Firms that Offer Employees an Opportunity to Complete a Health Risk Assessment, by Firm Size, 2009-2016</dc:title>
  <dc:creator>Michelle Long</dc:creator>
  <cp:lastModifiedBy>Michelle Long</cp:lastModifiedBy>
  <cp:revision>4</cp:revision>
  <dcterms:created xsi:type="dcterms:W3CDTF">2016-09-08T13:33:03Z</dcterms:created>
  <dcterms:modified xsi:type="dcterms:W3CDTF">2016-09-12T19:19:17Z</dcterms:modified>
</cp:coreProperties>
</file>