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367225835900945E-2"/>
          <c:y val="2.3477690288713909E-2"/>
          <c:w val="0.94899144128723034"/>
          <c:h val="0.8755885322027052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0.14000000000000001</c:v>
                </c:pt>
                <c:pt idx="1">
                  <c:v>0.1</c:v>
                </c:pt>
                <c:pt idx="2" formatCode="0%&quot;*&quot;">
                  <c:v>0.21</c:v>
                </c:pt>
                <c:pt idx="3">
                  <c:v>0.18</c:v>
                </c:pt>
                <c:pt idx="4">
                  <c:v>0.23</c:v>
                </c:pt>
                <c:pt idx="5">
                  <c:v>0.32</c:v>
                </c:pt>
                <c:pt idx="6" formatCode="0%&quot;*&quot;">
                  <c:v>0.18</c:v>
                </c:pt>
                <c:pt idx="7" formatCode="0%&quot;*&quot;">
                  <c:v>0.32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0B7-472D-AE6E-97AD4FA78B4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0.52</c:v>
                </c:pt>
                <c:pt idx="1">
                  <c:v>0.53</c:v>
                </c:pt>
                <c:pt idx="2">
                  <c:v>0.52</c:v>
                </c:pt>
                <c:pt idx="3" formatCode="0%&quot;*&quot;">
                  <c:v>0.38</c:v>
                </c:pt>
                <c:pt idx="4" formatCode="0%&quot;*&quot;">
                  <c:v>0.55000000000000004</c:v>
                </c:pt>
                <c:pt idx="5">
                  <c:v>0.51</c:v>
                </c:pt>
                <c:pt idx="6">
                  <c:v>0.5</c:v>
                </c:pt>
                <c:pt idx="7" formatCode="0%&quot;*&quot;">
                  <c:v>0.59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0B7-472D-AE6E-97AD4FA78B4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Sheet1!$B$4:$I$4</c:f>
              <c:numCache>
                <c:formatCode>0%</c:formatCode>
                <c:ptCount val="8"/>
                <c:pt idx="0">
                  <c:v>0.15</c:v>
                </c:pt>
                <c:pt idx="1">
                  <c:v>0.11</c:v>
                </c:pt>
                <c:pt idx="2" formatCode="0%&quot;*&quot;">
                  <c:v>0.22</c:v>
                </c:pt>
                <c:pt idx="3">
                  <c:v>0.18</c:v>
                </c:pt>
                <c:pt idx="4">
                  <c:v>0.24</c:v>
                </c:pt>
                <c:pt idx="5">
                  <c:v>0.33</c:v>
                </c:pt>
                <c:pt idx="6" formatCode="0%&quot;*&quot;">
                  <c:v>0.19</c:v>
                </c:pt>
                <c:pt idx="7" formatCode="0%&quot;*&quot;">
                  <c:v>0.33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0B7-472D-AE6E-97AD4FA78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5141472"/>
        <c:axId val="255143432"/>
      </c:lineChart>
      <c:catAx>
        <c:axId val="255141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55143432"/>
        <c:crosses val="autoZero"/>
        <c:auto val="1"/>
        <c:lblAlgn val="ctr"/>
        <c:lblOffset val="100"/>
        <c:noMultiLvlLbl val="0"/>
      </c:catAx>
      <c:valAx>
        <c:axId val="255143432"/>
        <c:scaling>
          <c:orientation val="minMax"/>
          <c:max val="0.70000000000000007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55141472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0"/>
          <c:w val="0.73031267830651603"/>
          <c:h val="7.6209115687462151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751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53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39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586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37766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14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28600" y="1752600"/>
          <a:ext cx="87630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(p &lt; 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NOTE: A health risk assessment or appraisal includes questions on medical history, health status, and lifestyle and is designed to identify the health risks of the person being assessed.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Kaiser/HRET Survey of Employer-Sponsored Health Benefits, 2009-2016.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12.2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Firms Offering Health Benefits, Percentage of Firms that Offer Employees an Opportunity to Complete a Health Risk Assessment, by Firm Size, 2009-2016</a:t>
            </a:r>
            <a:br>
              <a:rPr lang="en-US" sz="2400" dirty="0">
                <a:latin typeface="+mj-lt"/>
              </a:rPr>
            </a:b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765332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Exhibit 12.2 Among Firms Offering Health Benefits, Percentage of Firms that Offer Employees an Opportunity to Complete a Health Risk Assessment, by Firm Size, 2009-2016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12.2 Among Firms Offering Health Benefits, Percentage of Firms that Offer Employees an Opportunity to Complete a Health Risk Assessment, by Firm Size, 2009-2016</dc:title>
  <dc:creator>Michelle Long</dc:creator>
  <cp:lastModifiedBy>Michelle Long</cp:lastModifiedBy>
  <cp:revision>3</cp:revision>
  <dcterms:created xsi:type="dcterms:W3CDTF">2016-09-08T13:33:03Z</dcterms:created>
  <dcterms:modified xsi:type="dcterms:W3CDTF">2016-09-08T13:37:07Z</dcterms:modified>
</cp:coreProperties>
</file>