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>
              <a:latin typeface="+mj-lt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478709744600523E-2"/>
          <c:y val="2.2529354883271169E-2"/>
          <c:w val="0.9505212902553994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$150 or Less</c:v>
                </c:pt>
                <c:pt idx="1">
                  <c:v>&gt; $150 to $500</c:v>
                </c:pt>
                <c:pt idx="2">
                  <c:v>&gt; $500 to $1,000</c:v>
                </c:pt>
                <c:pt idx="3">
                  <c:v>&gt; $1,000 to $2,000</c:v>
                </c:pt>
                <c:pt idx="4">
                  <c:v>Greater than $2,000</c:v>
                </c:pt>
                <c:pt idx="5">
                  <c:v>Reward is Tied to Other Activities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0.1</c:v>
                </c:pt>
                <c:pt idx="1">
                  <c:v>0.24</c:v>
                </c:pt>
                <c:pt idx="2">
                  <c:v>0.22</c:v>
                </c:pt>
                <c:pt idx="3">
                  <c:v>0.18</c:v>
                </c:pt>
                <c:pt idx="4">
                  <c:v>0.03</c:v>
                </c:pt>
                <c:pt idx="5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1A-460B-ABC4-2D5243358B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381990248"/>
        <c:axId val="381990640"/>
      </c:barChart>
      <c:catAx>
        <c:axId val="381990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1990640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381990640"/>
        <c:scaling>
          <c:orientation val="minMax"/>
          <c:max val="0.5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381990248"/>
        <c:crosses val="autoZero"/>
        <c:crossBetween val="between"/>
        <c:majorUnit val="0.1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280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3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3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7252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9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4739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12.13</a:t>
            </a:r>
            <a:br>
              <a:rPr lang="en-US" sz="2400" b="1" dirty="0"/>
            </a:br>
            <a:r>
              <a:rPr lang="en-US" sz="2400" b="1" dirty="0"/>
              <a:t>Among Large Firms that Offer Employees an Incentive Based on Whether They Achieve Biometric Outcomes, Maximum Financial Incentive an Employee Can Receive for Achieving Outcomes,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321604"/>
              </p:ext>
            </p:extLst>
          </p:nvPr>
        </p:nvGraphicFramePr>
        <p:xfrm>
          <a:off x="273053" y="1981200"/>
          <a:ext cx="8566149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100" y="6248402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 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SOURCE: Kaiser/HRET Survey of Employer-Sponsored Health Benefits, 2016. </a:t>
            </a:r>
          </a:p>
        </p:txBody>
      </p:sp>
    </p:spTree>
    <p:extLst>
      <p:ext uri="{BB962C8B-B14F-4D97-AF65-F5344CB8AC3E}">
        <p14:creationId xmlns:p14="http://schemas.microsoft.com/office/powerpoint/2010/main" val="14603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2016-09-08T13:33:00Z</dcterms:created>
  <dcterms:modified xsi:type="dcterms:W3CDTF">2016-09-08T14:37:39Z</dcterms:modified>
</cp:coreProperties>
</file>