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>
              <a:latin typeface="+mj-lt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482796892342182E-2"/>
          <c:y val="2.2529354883271169E-2"/>
          <c:w val="0.9345172031076564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Yes - 
Both Spouses and Other Dependents</c:v>
                </c:pt>
                <c:pt idx="1">
                  <c:v>Yes - 
Spouses But Not Other Dependents</c:v>
                </c:pt>
                <c:pt idx="2">
                  <c:v>No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0.06</c:v>
                </c:pt>
                <c:pt idx="1">
                  <c:v>0.3</c:v>
                </c:pt>
                <c:pt idx="2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DF-488C-B4BA-81A7AC3F13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380028448"/>
        <c:axId val="380018648"/>
      </c:barChart>
      <c:catAx>
        <c:axId val="38002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380018648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380018648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380028448"/>
        <c:crosses val="autoZero"/>
        <c:crossBetween val="between"/>
        <c:majorUnit val="0.2"/>
      </c:valAx>
      <c:spPr>
        <a:noFill/>
        <a:ln w="237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0375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92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3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4810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21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302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12.12</a:t>
            </a:r>
            <a:br>
              <a:rPr lang="en-US" sz="2400" b="1" dirty="0"/>
            </a:br>
            <a:r>
              <a:rPr lang="en-US" sz="2400" b="1" dirty="0"/>
              <a:t>Among Large Firms Offering Family Coverage and Offering Employees an Incentive to Complete a Biometric Screening, Percentage of Firms Where Dependents and/or Spouses are Eligible for the Incentives, 2016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273053" y="1981200"/>
          <a:ext cx="8566149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8100" y="6248402"/>
            <a:ext cx="83820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 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SOURCE: Kaiser/HRET Survey of Employer-Sponsored Health Benefits, 2016. </a:t>
            </a:r>
          </a:p>
        </p:txBody>
      </p:sp>
    </p:spTree>
    <p:extLst>
      <p:ext uri="{BB962C8B-B14F-4D97-AF65-F5344CB8AC3E}">
        <p14:creationId xmlns:p14="http://schemas.microsoft.com/office/powerpoint/2010/main" val="12821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2</cp:revision>
  <dcterms:created xsi:type="dcterms:W3CDTF">2016-09-08T14:30:03Z</dcterms:created>
  <dcterms:modified xsi:type="dcterms:W3CDTF">2016-09-08T14:34:21Z</dcterms:modified>
</cp:coreProperties>
</file>