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4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725934391730664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Premium Increases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31%*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2001 to 2006</c:v>
                </c:pt>
                <c:pt idx="1">
                  <c:v>2006 to 2011</c:v>
                </c:pt>
                <c:pt idx="2">
                  <c:v>2011 to 2016</c:v>
                </c:pt>
              </c:strCache>
            </c:strRef>
          </c:cat>
          <c:val>
            <c:numRef>
              <c:f>Sheet1!$B$2:$D$2</c:f>
              <c:numCache>
                <c:formatCode>0%"*"</c:formatCode>
                <c:ptCount val="3"/>
                <c:pt idx="0" formatCode="0%">
                  <c:v>0.63</c:v>
                </c:pt>
                <c:pt idx="1">
                  <c:v>0.31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Overall Inflation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2001 to 2006</c:v>
                </c:pt>
                <c:pt idx="1">
                  <c:v>2006 to 2011</c:v>
                </c:pt>
                <c:pt idx="2">
                  <c:v>2011 to 2016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0.12</c:v>
                </c:pt>
                <c:pt idx="2">
                  <c:v>0.06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Workers' Earnings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2001 to 2006</c:v>
                </c:pt>
                <c:pt idx="1">
                  <c:v>2006 to 2011</c:v>
                </c:pt>
                <c:pt idx="2">
                  <c:v>2011 to 2016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0.15</c:v>
                </c:pt>
                <c:pt idx="1">
                  <c:v>0.16</c:v>
                </c:pt>
                <c:pt idx="2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399076448"/>
        <c:axId val="399074880"/>
      </c:barChart>
      <c:catAx>
        <c:axId val="399076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399074880"/>
        <c:crosses val="autoZero"/>
        <c:auto val="1"/>
        <c:lblAlgn val="ctr"/>
        <c:lblOffset val="100"/>
        <c:noMultiLvlLbl val="0"/>
      </c:catAx>
      <c:valAx>
        <c:axId val="399074880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3990764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083237992686809"/>
          <c:y val="0.91251827896512938"/>
          <c:w val="0.62386847477398655"/>
          <c:h val="6.1022450318710154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7479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43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4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2227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3832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43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76200" y="1295402"/>
          <a:ext cx="8915400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Percentage change in family premium is statistically different from previous five year period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2001-2016. Bureau of Labor Statistics, Consumer Price Index, U.S. City Average of Annual Inflation (April to April), 2001-2016; Bureau of Labor Statistics, Seasonally Adjusted Data from the Current Employment Statistics Survey, 2001-2016 (April to April).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1.16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Total Premium Increases for Covered Workers with Family Coverage, 2001-2016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09715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1.16 Total Premium Increases for Covered Workers with Family Coverage, 2001-2016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1.16 Total Premium Increases for Covered Workers with Family Coverage, 2001-2016 </dc:title>
  <dc:creator>Michelle Long</dc:creator>
  <cp:lastModifiedBy>Carene Clark</cp:lastModifiedBy>
  <cp:revision>2</cp:revision>
  <dcterms:created xsi:type="dcterms:W3CDTF">2016-09-06T15:51:08Z</dcterms:created>
  <dcterms:modified xsi:type="dcterms:W3CDTF">2016-09-06T20:25:16Z</dcterms:modified>
</cp:coreProperties>
</file>