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44132624447586"/>
          <c:y val="1.6697588126159561E-2"/>
          <c:w val="0.76031081050766092"/>
          <c:h val="0.752737991084447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 Maximum Dollar Amount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Non-Preferred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</c:v>
                </c:pt>
                <c:pt idx="1">
                  <c:v>0.24</c:v>
                </c:pt>
                <c:pt idx="2">
                  <c:v>0.26</c:v>
                </c:pt>
                <c:pt idx="3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 Minimum Dollar Amount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delete val="1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Non-Preferred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0.05</c:v>
                </c:pt>
                <c:pt idx="2">
                  <c:v>0.04</c:v>
                </c:pt>
                <c:pt idx="3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Both a Maximum and Minimum Dollar Amount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Non-Preferred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0.14000000000000001</c:v>
                </c:pt>
                <c:pt idx="1">
                  <c:v>0.43</c:v>
                </c:pt>
                <c:pt idx="2">
                  <c:v>0.43</c:v>
                </c:pt>
                <c:pt idx="3">
                  <c:v>0.18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Neither 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Non-Preferred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0.25</c:v>
                </c:pt>
                <c:pt idx="1">
                  <c:v>0.27</c:v>
                </c:pt>
                <c:pt idx="2">
                  <c:v>0.27</c:v>
                </c:pt>
                <c:pt idx="3">
                  <c:v>0.51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1.8518518518518517E-2"/>
                  <c:y val="-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1.8518518518518517E-2"/>
                  <c:y val="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Non-Preferred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</c:v>
                </c:pt>
                <c:pt idx="1">
                  <c:v>0.01</c:v>
                </c:pt>
                <c:pt idx="2">
                  <c:v>0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089280"/>
        <c:axId val="123090816"/>
      </c:barChart>
      <c:catAx>
        <c:axId val="123089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309081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230908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3089280"/>
        <c:crosses val="autoZero"/>
        <c:crossBetween val="between"/>
        <c:majorUnit val="0.2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"/>
          <c:y val="0.8727827771528559"/>
          <c:w val="0.99883695627790114"/>
          <c:h val="0.11057263675373909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6F7B5-7308-417C-95B3-CD4C8C2E7B94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F880F-F524-407F-AE80-C942A5625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7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2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0844614"/>
              </p:ext>
            </p:extLst>
          </p:nvPr>
        </p:nvGraphicFramePr>
        <p:xfrm>
          <a:off x="76200" y="1295400"/>
          <a:ext cx="8915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596390"/>
            <a:ext cx="8382000" cy="26161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76200"/>
            <a:ext cx="82296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9.9</a:t>
            </a:r>
            <a:endParaRPr lang="en-US" sz="2400" b="1" dirty="0"/>
          </a:p>
          <a:p>
            <a:pPr eaLnBrk="0" hangingPunct="0"/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Coinsurance Structures for 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a Coinsurance </a:t>
            </a:r>
            <a:r>
              <a:rPr lang="en-US" sz="2400" b="1" dirty="0"/>
              <a:t>for Prescription </a:t>
            </a:r>
            <a:r>
              <a:rPr lang="en-US" sz="2400" b="1" dirty="0" smtClean="0"/>
              <a:t>Drugs, by Drug Tier,  2015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9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2015-09-15T16:53:17Z</dcterms:created>
  <dcterms:modified xsi:type="dcterms:W3CDTF">2015-09-15T16:53:18Z</dcterms:modified>
</cp:coreProperties>
</file>