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42577516793452"/>
          <c:y val="1.6697588126159561E-2"/>
          <c:w val="0.81464878330886592"/>
          <c:h val="0.645640074211507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0.23</c:v>
                </c:pt>
                <c:pt idx="1">
                  <c:v>0.11</c:v>
                </c:pt>
                <c:pt idx="2">
                  <c:v>0.32</c:v>
                </c:pt>
                <c:pt idx="3">
                  <c:v>0.26</c:v>
                </c:pt>
                <c:pt idx="4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0.57999999999999996</c:v>
                </c:pt>
                <c:pt idx="1">
                  <c:v>0.5</c:v>
                </c:pt>
                <c:pt idx="2">
                  <c:v>0.55000000000000004</c:v>
                </c:pt>
                <c:pt idx="3">
                  <c:v>0.61</c:v>
                </c:pt>
                <c:pt idx="4">
                  <c:v>0.52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0.04</c:v>
                </c:pt>
                <c:pt idx="2">
                  <c:v>0.06</c:v>
                </c:pt>
                <c:pt idx="3">
                  <c:v>0.06</c:v>
                </c:pt>
                <c:pt idx="4">
                  <c:v>0.19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0.08</c:v>
                </c:pt>
                <c:pt idx="1">
                  <c:v>0.22</c:v>
                </c:pt>
                <c:pt idx="2">
                  <c:v>0.05</c:v>
                </c:pt>
                <c:pt idx="3">
                  <c:v>0.05</c:v>
                </c:pt>
                <c:pt idx="4">
                  <c:v>0.02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1.4123181636193781E-3"/>
                  <c:y val="-4.347826086956521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649606299212598E-3"/>
                  <c:y val="-4.7069116360454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4124293785310734E-3"/>
                  <c:y val="-4.58937198067632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0.04</c:v>
                </c:pt>
                <c:pt idx="1">
                  <c:v>0.12</c:v>
                </c:pt>
                <c:pt idx="2">
                  <c:v>0.01</c:v>
                </c:pt>
                <c:pt idx="3">
                  <c:v>0.01</c:v>
                </c:pt>
                <c:pt idx="4" formatCode="&quot;&lt;&quot;\ 0%">
                  <c:v>0.01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1797789047555496E-2"/>
                  <c:y val="-3.6049311613819452E-3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1</a:t>
                    </a:r>
                    <a:r>
                      <a:rPr lang="en-US" sz="1100" dirty="0"/>
                      <a:t>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246363272387562E-2"/>
                  <c:y val="2.4411350755068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9491525423728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01890653498821E-2"/>
                  <c:y val="-6.83339388247134E-3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1</a:t>
                    </a:r>
                    <a:r>
                      <a:rPr lang="en-US" sz="1100" dirty="0"/>
                      <a:t>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219471506739623E-2"/>
                  <c:y val="-5.21897697809209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1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1199616"/>
        <c:axId val="121205504"/>
      </c:barChart>
      <c:catAx>
        <c:axId val="121199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121205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120550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21199616"/>
        <c:crosses val="autoZero"/>
        <c:crossBetween val="between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.50776280083633618"/>
          <c:y val="0.75408269618471602"/>
          <c:w val="0.41561223808888303"/>
          <c:h val="0.24557780820875652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244431523"/>
              </p:ext>
            </p:extLst>
          </p:nvPr>
        </p:nvGraphicFramePr>
        <p:xfrm>
          <a:off x="0" y="15240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375817"/>
            <a:ext cx="4648200" cy="48218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*Distribution is statistically different from All Plans distribution (p&lt;.05). 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9.2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by Plan Type, </a:t>
            </a:r>
            <a:r>
              <a:rPr lang="en-US" sz="2400" b="1" dirty="0" smtClean="0"/>
              <a:t>2015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2015-09-15T16:53:19Z</dcterms:created>
  <dcterms:modified xsi:type="dcterms:W3CDTF">2015-09-15T16:53:19Z</dcterms:modified>
</cp:coreProperties>
</file>