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Sheet1!$A$1:$C$1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Sheet1!$A$2:$C$2</c:f>
              <c:numCache>
                <c:formatCode>0%</c:formatCode>
                <c:ptCount val="3"/>
                <c:pt idx="0">
                  <c:v>0.68</c:v>
                </c:pt>
                <c:pt idx="1">
                  <c:v>0.68</c:v>
                </c:pt>
                <c:pt idx="2">
                  <c:v>0.68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314112"/>
        <c:axId val="140315648"/>
      </c:barChart>
      <c:catAx>
        <c:axId val="140314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40315648"/>
        <c:crosses val="autoZero"/>
        <c:auto val="1"/>
        <c:lblAlgn val="ctr"/>
        <c:lblOffset val="100"/>
        <c:noMultiLvlLbl val="0"/>
      </c:catAx>
      <c:valAx>
        <c:axId val="140315648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40314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2519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76753"/>
              </p:ext>
            </p:extLst>
          </p:nvPr>
        </p:nvGraphicFramePr>
        <p:xfrm>
          <a:off x="350838" y="1387451"/>
          <a:ext cx="8442325" cy="4738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</a:t>
            </a:r>
            <a:r>
              <a:rPr lang="en-US" sz="1100" dirty="0">
                <a:latin typeface="Calibri" pitchFamily="34" charset="0"/>
              </a:rPr>
              <a:t>For definitions of Self-Funded and Fully Insured Plans, see the introduction to Section 10.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" y="15240"/>
            <a:ext cx="8961120" cy="11277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8.13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Percentage of Covered Workers in Partially or Fully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Self-Funded HDHP/HRAs and HSA-Qualified HDHPs, </a:t>
            </a:r>
            <a:r>
              <a:rPr lang="en-US" sz="2400" dirty="0" smtClean="0">
                <a:latin typeface="Calibri" pitchFamily="34" charset="0"/>
              </a:rPr>
              <a:t>2015</a:t>
            </a:r>
            <a:endParaRPr lang="en-US" sz="2400" dirty="0"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6010275" y="1628775"/>
            <a:ext cx="38100" cy="4114800"/>
          </a:xfrm>
          <a:prstGeom prst="line">
            <a:avLst/>
          </a:prstGeom>
          <a:ln w="127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97397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8.13 Percentage of Covered Workers in Partially or Fully  Self-Funded HDHP/HRAs and HSA-Qualified HDHPs,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8.13 Percentage of Covered Workers in Partially or Fully  Self-Funded HDHP/HRAs and HSA-Qualified HDHPs, 2015</dc:title>
  <dc:creator>Michelle Long</dc:creator>
  <cp:lastModifiedBy>Michelle Long</cp:lastModifiedBy>
  <cp:revision>1</cp:revision>
  <dcterms:created xsi:type="dcterms:W3CDTF">2015-09-14T16:48:52Z</dcterms:created>
  <dcterms:modified xsi:type="dcterms:W3CDTF">2015-09-14T16:48:53Z</dcterms:modified>
</cp:coreProperties>
</file>