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0"/>
          <c:w val="0.84225824489330137"/>
          <c:h val="0.7990423985463354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$1,999 or Less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0.34399999999999997</c:v>
                </c:pt>
                <c:pt idx="1">
                  <c:v>0.19900000000000001</c:v>
                </c:pt>
                <c:pt idx="2">
                  <c:v>0.17399999999999999</c:v>
                </c:pt>
                <c:pt idx="3">
                  <c:v>1.7000000000000001E-2</c:v>
                </c:pt>
                <c:pt idx="4">
                  <c:v>0.17199999999999999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$2,000 - $2,999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0.19600000000000001</c:v>
                </c:pt>
                <c:pt idx="1">
                  <c:v>0.245</c:v>
                </c:pt>
                <c:pt idx="2">
                  <c:v>0.222</c:v>
                </c:pt>
                <c:pt idx="3">
                  <c:v>0.2</c:v>
                </c:pt>
                <c:pt idx="4">
                  <c:v>0.23499999999999999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$3,000 - $3,999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0.158</c:v>
                </c:pt>
                <c:pt idx="1">
                  <c:v>0.221</c:v>
                </c:pt>
                <c:pt idx="2">
                  <c:v>0.16</c:v>
                </c:pt>
                <c:pt idx="3">
                  <c:v>0.28699999999999998</c:v>
                </c:pt>
                <c:pt idx="4">
                  <c:v>0.218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$4,000 - $4,999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0.125</c:v>
                </c:pt>
                <c:pt idx="1">
                  <c:v>0.124</c:v>
                </c:pt>
                <c:pt idx="2">
                  <c:v>0.16200000000000001</c:v>
                </c:pt>
                <c:pt idx="3">
                  <c:v>0.19600000000000001</c:v>
                </c:pt>
                <c:pt idx="4">
                  <c:v>0.14399999999999999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$5,000 - $5,999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89855072463769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637681159420291E-2"/>
                  <c:y val="-4.9751243781094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0.05</c:v>
                </c:pt>
                <c:pt idx="1">
                  <c:v>8.7999999999999995E-2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9.8000000000000004E-2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$6,000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8985507246376812E-3"/>
                  <c:y val="4.233341800016934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0.123</c:v>
                </c:pt>
                <c:pt idx="1">
                  <c:v>0.124</c:v>
                </c:pt>
                <c:pt idx="2">
                  <c:v>0.13300000000000001</c:v>
                </c:pt>
                <c:pt idx="3">
                  <c:v>0.161</c:v>
                </c:pt>
                <c:pt idx="4">
                  <c:v>0.13300000000000001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5498496"/>
        <c:axId val="145500032"/>
      </c:barChart>
      <c:catAx>
        <c:axId val="14549849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5500032"/>
        <c:crosses val="autoZero"/>
        <c:auto val="1"/>
        <c:lblAlgn val="ctr"/>
        <c:lblOffset val="100"/>
        <c:tickLblSkip val="1"/>
        <c:noMultiLvlLbl val="0"/>
      </c:catAx>
      <c:valAx>
        <c:axId val="14550003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5498496"/>
        <c:crosses val="max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4.2721784776902881E-2"/>
          <c:y val="0.90987704421562687"/>
          <c:w val="0.87246376811594206"/>
          <c:h val="5.713953094572858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394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140834"/>
              </p:ext>
            </p:extLst>
          </p:nvPr>
        </p:nvGraphicFramePr>
        <p:xfrm>
          <a:off x="228600" y="16002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 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7.31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an Out-of-Pocket Maximum for Single Coverage, Distribution of Out-of-Pocket Maximums, by Plan Type, </a:t>
            </a:r>
            <a:r>
              <a:rPr lang="en-US" sz="2400" dirty="0" smtClean="0">
                <a:latin typeface="+mj-lt"/>
              </a:rPr>
              <a:t>2015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845841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7.31 Among Covered Workers with an Out-of-Pocket Maximum for Single Coverage, Distribution of Out-of-Pocket Maximums,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7.31 Among Covered Workers with an Out-of-Pocket Maximum for Single Coverage, Distribution of Out-of-Pocket Maximums, by Plan Type, 2015</dc:title>
  <dc:creator>Michelle Long</dc:creator>
  <cp:lastModifiedBy>Michelle Long</cp:lastModifiedBy>
  <cp:revision>1</cp:revision>
  <dcterms:created xsi:type="dcterms:W3CDTF">2015-09-14T16:47:29Z</dcterms:created>
  <dcterms:modified xsi:type="dcterms:W3CDTF">2015-09-14T16:47:29Z</dcterms:modified>
</cp:coreProperties>
</file>