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68" r:id="rId2"/>
    <p:sldMasterId id="2147483673" r:id="rId3"/>
    <p:sldMasterId id="2147483666" r:id="rId4"/>
  </p:sldMasterIdLst>
  <p:notesMasterIdLst>
    <p:notesMasterId r:id="rId6"/>
  </p:notesMasterIdLst>
  <p:sldIdLst>
    <p:sldId id="27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56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84319166834914872"/>
          <c:h val="0.7353740157480315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$5 to less than $15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delete val="1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4.7E-2</c:v>
                </c:pt>
                <c:pt idx="1">
                  <c:v>0</c:v>
                </c:pt>
                <c:pt idx="2">
                  <c:v>8.4000000000000005E-2</c:v>
                </c:pt>
                <c:pt idx="3">
                  <c:v>5.1999999999999998E-2</c:v>
                </c:pt>
                <c:pt idx="4">
                  <c:v>4.2000000000000003E-2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$15 to less than $25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0.23799999999999999</c:v>
                </c:pt>
                <c:pt idx="1">
                  <c:v>0.3</c:v>
                </c:pt>
                <c:pt idx="2">
                  <c:v>0.17199999999999999</c:v>
                </c:pt>
                <c:pt idx="3">
                  <c:v>0.23599999999999999</c:v>
                </c:pt>
                <c:pt idx="4">
                  <c:v>0.253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$25 to less than $35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0.24</c:v>
                </c:pt>
                <c:pt idx="1">
                  <c:v>0.124</c:v>
                </c:pt>
                <c:pt idx="2">
                  <c:v>0.21</c:v>
                </c:pt>
                <c:pt idx="3">
                  <c:v>0.25700000000000001</c:v>
                </c:pt>
                <c:pt idx="4">
                  <c:v>0.26600000000000001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$35 to less than $45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0.223</c:v>
                </c:pt>
                <c:pt idx="1">
                  <c:v>0.11</c:v>
                </c:pt>
                <c:pt idx="2">
                  <c:v>0.21</c:v>
                </c:pt>
                <c:pt idx="3">
                  <c:v>0.214</c:v>
                </c:pt>
                <c:pt idx="4">
                  <c:v>0.25600000000000001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$45 to less than $55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0.14799999999999999</c:v>
                </c:pt>
                <c:pt idx="1">
                  <c:v>0.248</c:v>
                </c:pt>
                <c:pt idx="2">
                  <c:v>0.156</c:v>
                </c:pt>
                <c:pt idx="3">
                  <c:v>0.15</c:v>
                </c:pt>
                <c:pt idx="4">
                  <c:v>0.114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$55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-3.8276465441820819E-3"/>
                  <c:y val="-8.0647277961222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0.10299999999999999</c:v>
                </c:pt>
                <c:pt idx="1">
                  <c:v>0.214</c:v>
                </c:pt>
                <c:pt idx="2">
                  <c:v>0.158</c:v>
                </c:pt>
                <c:pt idx="3">
                  <c:v>9.1999999999999998E-2</c:v>
                </c:pt>
                <c:pt idx="4">
                  <c:v>6.9000000000000006E-2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2726272"/>
        <c:axId val="122727808"/>
      </c:barChart>
      <c:catAx>
        <c:axId val="12272627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2727808"/>
        <c:crosses val="autoZero"/>
        <c:auto val="1"/>
        <c:lblAlgn val="ctr"/>
        <c:lblOffset val="100"/>
        <c:noMultiLvlLbl val="0"/>
      </c:catAx>
      <c:valAx>
        <c:axId val="12272780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2726272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1.6548107768580209E-2"/>
          <c:y val="0.8858619083904834"/>
          <c:w val="0.96539571976579852"/>
          <c:h val="7.7988739310811947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9756049"/>
              </p:ext>
            </p:extLst>
          </p:nvPr>
        </p:nvGraphicFramePr>
        <p:xfrm>
          <a:off x="76200" y="1524000"/>
          <a:ext cx="8915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NOTE: Copayments for PPOs, POS plans, and HDHP/SOs are for in-network providers.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Kaiser/HRET Survey of Employer-Sponsored Health Benefits, 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7.28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Copayments for a Physician Office Visit with a Specialty Care Physician, Distribution of Copayments,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j-lt"/>
              </a:rPr>
            </a:b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Plan Type,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885873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Blank</vt:lpstr>
      <vt:lpstr>Default with exhibit #</vt:lpstr>
      <vt:lpstr>Default with figure #</vt:lpstr>
      <vt:lpstr>Title page</vt:lpstr>
      <vt:lpstr>Exhibit 7.28 Among Covered Workers with Copayments for a Physician Office Visit with a Specialty Care Physician, Distribution of Copayments,  by Plan Type,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7.28 Among Covered Workers with Copayments for a Physician Office Visit with a Specialty Care Physician, Distribution of Copayments,  by Plan Type, 2015</dc:title>
  <dc:creator>Michelle Long</dc:creator>
  <cp:lastModifiedBy>Michelle Long</cp:lastModifiedBy>
  <cp:revision>1</cp:revision>
  <dcterms:created xsi:type="dcterms:W3CDTF">2015-09-16T18:05:23Z</dcterms:created>
  <dcterms:modified xsi:type="dcterms:W3CDTF">2015-09-16T18:06:13Z</dcterms:modified>
</cp:coreProperties>
</file>