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81797670028089"/>
          <c:y val="5.6023635919287863E-2"/>
          <c:w val="0.85174252889441437"/>
          <c:h val="0.72678239071133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$1-$499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3"/>
              <c:layout>
                <c:manualLayout>
                  <c:x val="2.92397660818713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0.05</c:v>
                </c:pt>
                <c:pt idx="2">
                  <c:v>0.03</c:v>
                </c:pt>
                <c:pt idx="3">
                  <c:v>0.01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$500-$999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0.15</c:v>
                </c:pt>
                <c:pt idx="2">
                  <c:v>0.2</c:v>
                </c:pt>
                <c:pt idx="3">
                  <c:v>0.16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$1,000-$1,999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</c:v>
                </c:pt>
                <c:pt idx="1">
                  <c:v>0.24</c:v>
                </c:pt>
                <c:pt idx="2">
                  <c:v>0.39</c:v>
                </c:pt>
                <c:pt idx="3">
                  <c:v>0.33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1</c:v>
                </c:pt>
                <c:pt idx="1">
                  <c:v>0.56000000000000005</c:v>
                </c:pt>
                <c:pt idx="2">
                  <c:v>0.39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10617344"/>
        <c:axId val="110618880"/>
      </c:barChart>
      <c:catAx>
        <c:axId val="11061734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618880"/>
        <c:crosses val="autoZero"/>
        <c:auto val="1"/>
        <c:lblAlgn val="ctr"/>
        <c:lblOffset val="100"/>
        <c:noMultiLvlLbl val="0"/>
      </c:catAx>
      <c:valAx>
        <c:axId val="110618880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0617344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146387253972315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64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459554"/>
              </p:ext>
            </p:extLst>
          </p:nvPr>
        </p:nvGraphicFramePr>
        <p:xfrm>
          <a:off x="152400" y="1600201"/>
          <a:ext cx="8686800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562600"/>
            <a:ext cx="8321040" cy="12039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‡ By definition, 100% of covered workers in HDHP/SOs with an aggregate deductible have a family deductible of $2,000 or more.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Average general annual health plan deductibles for PPOs, POS plans, and HDHP/SOs are for in-network services. The survey distinguished between plans that have an aggregate deductible amount in which all family members’ out-of-pocket expenses count toward the deductible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7.17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an Aggregate General Annual Health Plan Deductible for Family Coverage, Distribution of Deductibles,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367011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7.17 Among Covered Workers with an Aggregate General Annual Health Plan Deductible for Family Coverage, Distribution of Deductibles,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7.17 Among Covered Workers with an Aggregate General Annual Health Plan Deductible for Family Coverage, Distribution of Deductibles, By Plan Type, 2015</dc:title>
  <dc:creator>Michelle Long</dc:creator>
  <cp:lastModifiedBy>Michelle Long</cp:lastModifiedBy>
  <cp:revision>1</cp:revision>
  <dcterms:created xsi:type="dcterms:W3CDTF">2015-09-14T16:47:38Z</dcterms:created>
  <dcterms:modified xsi:type="dcterms:W3CDTF">2015-09-14T17:54:34Z</dcterms:modified>
</cp:coreProperties>
</file>