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2246912615745E-2"/>
          <c:y val="3.0866359269839373E-2"/>
          <c:w val="0.88975418115258631"/>
          <c:h val="0.735590181277827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Sheet1!$B$2:$K$2</c:f>
              <c:numCache>
                <c:formatCode>0%</c:formatCode>
                <c:ptCount val="10"/>
                <c:pt idx="0">
                  <c:v>0.27</c:v>
                </c:pt>
                <c:pt idx="1">
                  <c:v>0.33</c:v>
                </c:pt>
                <c:pt idx="2">
                  <c:v>0.39</c:v>
                </c:pt>
                <c:pt idx="3">
                  <c:v>0.42</c:v>
                </c:pt>
                <c:pt idx="4">
                  <c:v>0.47</c:v>
                </c:pt>
                <c:pt idx="5">
                  <c:v>0.49</c:v>
                </c:pt>
                <c:pt idx="6">
                  <c:v>0.48</c:v>
                </c:pt>
                <c:pt idx="7">
                  <c:v>0.52</c:v>
                </c:pt>
                <c:pt idx="8">
                  <c:v>0.64</c:v>
                </c:pt>
                <c:pt idx="9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Sheet1!$B$3:$K$3</c:f>
              <c:numCache>
                <c:formatCode>0%</c:formatCode>
                <c:ptCount val="10"/>
                <c:pt idx="0">
                  <c:v>0.38</c:v>
                </c:pt>
                <c:pt idx="1">
                  <c:v>0.36</c:v>
                </c:pt>
                <c:pt idx="2">
                  <c:v>0.35</c:v>
                </c:pt>
                <c:pt idx="3">
                  <c:v>0.33</c:v>
                </c:pt>
                <c:pt idx="4">
                  <c:v>0.32</c:v>
                </c:pt>
                <c:pt idx="5">
                  <c:v>0.28999999999999998</c:v>
                </c:pt>
                <c:pt idx="6">
                  <c:v>0.32</c:v>
                </c:pt>
                <c:pt idx="7">
                  <c:v>0.3</c:v>
                </c:pt>
                <c:pt idx="8">
                  <c:v>0.24</c:v>
                </c:pt>
                <c:pt idx="9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Sheet1!$B$4:$K$4</c:f>
              <c:numCache>
                <c:formatCode>0%</c:formatCode>
                <c:ptCount val="10"/>
                <c:pt idx="0">
                  <c:v>0.24</c:v>
                </c:pt>
                <c:pt idx="1">
                  <c:v>0.21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0.14000000000000001</c:v>
                </c:pt>
                <c:pt idx="7">
                  <c:v>0.13</c:v>
                </c:pt>
                <c:pt idx="8">
                  <c:v>0.1</c:v>
                </c:pt>
                <c:pt idx="9">
                  <c:v>0.08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-3.2285787285438875E-5"/>
                  <c:y val="-8.6135720464070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Sheet1!$B$5:$K$5</c:f>
              <c:numCache>
                <c:formatCode>0%</c:formatCode>
                <c:ptCount val="10"/>
                <c:pt idx="0">
                  <c:v>0.11</c:v>
                </c:pt>
                <c:pt idx="1">
                  <c:v>0.1</c:v>
                </c:pt>
                <c:pt idx="2">
                  <c:v>0.09</c:v>
                </c:pt>
                <c:pt idx="3">
                  <c:v>0.08</c:v>
                </c:pt>
                <c:pt idx="4">
                  <c:v>7.0000000000000007E-2</c:v>
                </c:pt>
                <c:pt idx="5">
                  <c:v>0.06</c:v>
                </c:pt>
                <c:pt idx="6">
                  <c:v>0.06</c:v>
                </c:pt>
                <c:pt idx="7">
                  <c:v>0.04</c:v>
                </c:pt>
                <c:pt idx="8">
                  <c:v>0.02</c:v>
                </c:pt>
                <c:pt idx="9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851712"/>
        <c:axId val="144853248"/>
      </c:barChart>
      <c:catAx>
        <c:axId val="14485171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853248"/>
        <c:crossesAt val="0"/>
        <c:auto val="1"/>
        <c:lblAlgn val="ctr"/>
        <c:lblOffset val="100"/>
        <c:noMultiLvlLbl val="0"/>
      </c:catAx>
      <c:valAx>
        <c:axId val="14485324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851712"/>
        <c:crosses val="autoZero"/>
        <c:crossBetween val="between"/>
        <c:majorUnit val="0.2"/>
        <c:minorUnit val="4.0000000000000015E-2"/>
      </c:valAx>
    </c:plotArea>
    <c:legend>
      <c:legendPos val="b"/>
      <c:layout>
        <c:manualLayout>
          <c:xMode val="edge"/>
          <c:yMode val="edge"/>
          <c:x val="0.21968724595266301"/>
          <c:y val="0.88801830452653807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576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1121439"/>
              </p:ext>
            </p:extLst>
          </p:nvPr>
        </p:nvGraphicFramePr>
        <p:xfrm>
          <a:off x="228600" y="1752600"/>
          <a:ext cx="861060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</a:t>
            </a:r>
            <a:r>
              <a:rPr lang="en-US" sz="1100" dirty="0" smtClean="0">
                <a:latin typeface="+mj-lt"/>
              </a:rPr>
              <a:t> * </a:t>
            </a:r>
            <a:r>
              <a:rPr lang="en-US" sz="1100" dirty="0">
                <a:latin typeface="+mj-lt"/>
              </a:rPr>
              <a:t>Distribution is statistically different from distribution for the previous year shown (p&lt;.05). </a:t>
            </a:r>
            <a:r>
              <a:rPr lang="en-US" sz="1100" dirty="0" smtClean="0">
                <a:latin typeface="+mj-lt"/>
              </a:rPr>
              <a:t>  </a:t>
            </a:r>
            <a:endParaRPr lang="en-US" sz="1100" dirty="0"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</a:t>
            </a: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Deductibles for PPO plans are for in-network services. 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</a:t>
            </a: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2006-2015. 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7.11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Among </a:t>
            </a:r>
            <a:r>
              <a:rPr lang="en-US" sz="2400" dirty="0">
                <a:latin typeface="+mj-lt"/>
              </a:rPr>
              <a:t>Covered Workers with a General Annual Health Plan Deductible for Single PPO Coverage, Distribution of Deductibles,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2006-2015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969895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7.11 Among Covered Workers with a General Annual Health Plan Deductible for Single PPO Coverage, Distribution of Deductibles,  2006-2015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7.11 Among Covered Workers with a General Annual Health Plan Deductible for Single PPO Coverage, Distribution of Deductibles,  2006-2015</dc:title>
  <dc:creator>Michelle Long</dc:creator>
  <cp:lastModifiedBy>Michelle Long</cp:lastModifiedBy>
  <cp:revision>1</cp:revision>
  <dcterms:created xsi:type="dcterms:W3CDTF">2015-09-14T16:47:41Z</dcterms:created>
  <dcterms:modified xsi:type="dcterms:W3CDTF">2015-09-14T16:47:42Z</dcterms:modified>
</cp:coreProperties>
</file>