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132794823060906E-2"/>
          <c:y val="3.3622936963388049E-2"/>
          <c:w val="0.92227373517965427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Sheet1!$B$2:$R$2</c:f>
              <c:numCache>
                <c:formatCode>_("$"* #,##0_);_("$"* \(#,##0\);_("$"* "-"??_);_(@_)</c:formatCode>
                <c:ptCount val="17"/>
                <c:pt idx="0">
                  <c:v>1831</c:v>
                </c:pt>
                <c:pt idx="1">
                  <c:v>1940</c:v>
                </c:pt>
                <c:pt idx="2" formatCode="&quot;$&quot;#,##0&quot;*&quot;">
                  <c:v>2254</c:v>
                </c:pt>
                <c:pt idx="3" formatCode="&quot;$&quot;#,##0&quot;*&quot;">
                  <c:v>2647</c:v>
                </c:pt>
                <c:pt idx="4">
                  <c:v>2970</c:v>
                </c:pt>
                <c:pt idx="5" formatCode="&quot;$&quot;#,##0&quot;*&quot;">
                  <c:v>3382</c:v>
                </c:pt>
                <c:pt idx="6">
                  <c:v>3170</c:v>
                </c:pt>
                <c:pt idx="7">
                  <c:v>3550</c:v>
                </c:pt>
                <c:pt idx="8" formatCode="&quot;$&quot;#,##0&quot;*&quot;">
                  <c:v>4236</c:v>
                </c:pt>
                <c:pt idx="9">
                  <c:v>4101</c:v>
                </c:pt>
                <c:pt idx="10">
                  <c:v>4204</c:v>
                </c:pt>
                <c:pt idx="11">
                  <c:v>4665</c:v>
                </c:pt>
                <c:pt idx="12">
                  <c:v>4946</c:v>
                </c:pt>
                <c:pt idx="13">
                  <c:v>5134</c:v>
                </c:pt>
                <c:pt idx="14">
                  <c:v>5284</c:v>
                </c:pt>
                <c:pt idx="15">
                  <c:v>5508</c:v>
                </c:pt>
                <c:pt idx="16">
                  <c:v>5904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strCache>
            </c:strRef>
          </c:cat>
          <c:val>
            <c:numRef>
              <c:f>Sheet1!$B$3:$R$3</c:f>
              <c:numCache>
                <c:formatCode>_("$"* #,##0_);_("$"* \(#,##0\);_("$"* "-"??_);_(@_)</c:formatCode>
                <c:ptCount val="17"/>
                <c:pt idx="0">
                  <c:v>1398</c:v>
                </c:pt>
                <c:pt idx="1">
                  <c:v>1453</c:v>
                </c:pt>
                <c:pt idx="2">
                  <c:v>1551</c:v>
                </c:pt>
                <c:pt idx="3" formatCode="&quot;$&quot;#,##0&quot;*&quot;">
                  <c:v>1893</c:v>
                </c:pt>
                <c:pt idx="4" formatCode="&quot;$&quot;#,##0&quot;*&quot;">
                  <c:v>2146</c:v>
                </c:pt>
                <c:pt idx="5" formatCode="&quot;$&quot;#,##0&quot;*&quot;">
                  <c:v>2340</c:v>
                </c:pt>
                <c:pt idx="6">
                  <c:v>2487</c:v>
                </c:pt>
                <c:pt idx="7">
                  <c:v>2658</c:v>
                </c:pt>
                <c:pt idx="8">
                  <c:v>2831</c:v>
                </c:pt>
                <c:pt idx="9">
                  <c:v>2982</c:v>
                </c:pt>
                <c:pt idx="10">
                  <c:v>3182</c:v>
                </c:pt>
                <c:pt idx="11" formatCode="&quot;$&quot;#,##0&quot;*&quot;">
                  <c:v>3652</c:v>
                </c:pt>
                <c:pt idx="12">
                  <c:v>3755</c:v>
                </c:pt>
                <c:pt idx="13">
                  <c:v>3926</c:v>
                </c:pt>
                <c:pt idx="14" formatCode="&quot;$&quot;#,##0&quot;*&quot;">
                  <c:v>4226</c:v>
                </c:pt>
                <c:pt idx="15">
                  <c:v>4523</c:v>
                </c:pt>
                <c:pt idx="16">
                  <c:v>4549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805376"/>
        <c:axId val="134806912"/>
      </c:lineChart>
      <c:catAx>
        <c:axId val="13480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4806912"/>
        <c:crosses val="autoZero"/>
        <c:auto val="1"/>
        <c:lblAlgn val="ctr"/>
        <c:lblOffset val="100"/>
        <c:noMultiLvlLbl val="0"/>
      </c:catAx>
      <c:valAx>
        <c:axId val="134806912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348053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3.4806263623826682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782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208711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1722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 smtClean="0">
                <a:latin typeface="+mn-lt"/>
              </a:rPr>
              <a:t>*Estimate </a:t>
            </a:r>
            <a:r>
              <a:rPr lang="en-US" altLang="en-US" sz="1100" dirty="0">
                <a:latin typeface="+mn-lt"/>
              </a:rPr>
              <a:t>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1999-2015.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0855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6.7</a:t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>Average </a:t>
            </a:r>
            <a:r>
              <a:rPr lang="en-US" sz="2400" dirty="0">
                <a:latin typeface="+mn-lt"/>
              </a:rPr>
              <a:t>Annual Worker Contributions for Covered Workers with Family Coverage, by Firm Size, </a:t>
            </a:r>
            <a:r>
              <a:rPr lang="en-US" sz="2400" dirty="0" smtClean="0">
                <a:latin typeface="+mn-lt"/>
              </a:rPr>
              <a:t>1999-2015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586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6.7 Average Annual Worker Contributions for Covered Workers with Family Coverage, by Firm Size, 1999-2015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6.7 Average Annual Worker Contributions for Covered Workers with Family Coverage, by Firm Size, 1999-2015</dc:title>
  <dc:creator>Michelle Long</dc:creator>
  <cp:lastModifiedBy>Michelle Long</cp:lastModifiedBy>
  <cp:revision>1</cp:revision>
  <dcterms:created xsi:type="dcterms:W3CDTF">2015-09-15T21:37:24Z</dcterms:created>
  <dcterms:modified xsi:type="dcterms:W3CDTF">2015-09-15T21:37:24Z</dcterms:modified>
</cp:coreProperties>
</file>