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105575165173322E-2"/>
          <c:y val="3.3622936963388049E-2"/>
          <c:w val="0.9136530455244819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>
                <c:manualLayout>
                  <c:x val="-2.535568829758349E-2"/>
                  <c:y val="6.8714800480448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_("$"* #,##0_);_("$"* \(#,##0\);_("$"* "-"??_);_(@_)</c:formatCode>
                <c:ptCount val="17"/>
                <c:pt idx="0">
                  <c:v>286</c:v>
                </c:pt>
                <c:pt idx="1">
                  <c:v>280</c:v>
                </c:pt>
                <c:pt idx="2">
                  <c:v>306</c:v>
                </c:pt>
                <c:pt idx="3" formatCode="&quot;$&quot;#,##0&quot;*&quot;">
                  <c:v>406</c:v>
                </c:pt>
                <c:pt idx="4">
                  <c:v>450</c:v>
                </c:pt>
                <c:pt idx="5">
                  <c:v>513</c:v>
                </c:pt>
                <c:pt idx="6">
                  <c:v>556</c:v>
                </c:pt>
                <c:pt idx="7">
                  <c:v>515</c:v>
                </c:pt>
                <c:pt idx="8">
                  <c:v>561</c:v>
                </c:pt>
                <c:pt idx="9">
                  <c:v>624</c:v>
                </c:pt>
                <c:pt idx="10">
                  <c:v>625</c:v>
                </c:pt>
                <c:pt idx="11" formatCode="&quot;$&quot;#,##0&quot;*&quot;">
                  <c:v>865</c:v>
                </c:pt>
                <c:pt idx="12">
                  <c:v>762</c:v>
                </c:pt>
                <c:pt idx="13">
                  <c:v>848</c:v>
                </c:pt>
                <c:pt idx="14">
                  <c:v>862</c:v>
                </c:pt>
                <c:pt idx="15">
                  <c:v>902</c:v>
                </c:pt>
                <c:pt idx="16">
                  <c:v>899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_("$"* #,##0_);_("$"* \(#,##0\);_("$"* "-"??_);_(@_)</c:formatCode>
                <c:ptCount val="17"/>
                <c:pt idx="0">
                  <c:v>334</c:v>
                </c:pt>
                <c:pt idx="1">
                  <c:v>363</c:v>
                </c:pt>
                <c:pt idx="2">
                  <c:v>380</c:v>
                </c:pt>
                <c:pt idx="3" formatCode="&quot;$&quot;#,##0&quot;*&quot;">
                  <c:v>495</c:v>
                </c:pt>
                <c:pt idx="4">
                  <c:v>536</c:v>
                </c:pt>
                <c:pt idx="5">
                  <c:v>578</c:v>
                </c:pt>
                <c:pt idx="6" formatCode="&quot;$&quot;#,##0&quot;*&quot;">
                  <c:v>638</c:v>
                </c:pt>
                <c:pt idx="7">
                  <c:v>689</c:v>
                </c:pt>
                <c:pt idx="8" formatCode="&quot;$&quot;#,##0&quot;*&quot;">
                  <c:v>759</c:v>
                </c:pt>
                <c:pt idx="9">
                  <c:v>769</c:v>
                </c:pt>
                <c:pt idx="10" formatCode="&quot;$&quot;#,##0&quot;*&quot;">
                  <c:v>854</c:v>
                </c:pt>
                <c:pt idx="11">
                  <c:v>917</c:v>
                </c:pt>
                <c:pt idx="12">
                  <c:v>996</c:v>
                </c:pt>
                <c:pt idx="13">
                  <c:v>1001</c:v>
                </c:pt>
                <c:pt idx="14">
                  <c:v>1065</c:v>
                </c:pt>
                <c:pt idx="15" formatCode="&quot;$&quot;#,##0&quot;*&quot;">
                  <c:v>1160</c:v>
                </c:pt>
                <c:pt idx="16">
                  <c:v>1146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797184"/>
        <c:axId val="134798720"/>
      </c:lineChart>
      <c:catAx>
        <c:axId val="134797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4798720"/>
        <c:crosses val="autoZero"/>
        <c:auto val="1"/>
        <c:lblAlgn val="ctr"/>
        <c:lblOffset val="100"/>
        <c:noMultiLvlLbl val="0"/>
      </c:catAx>
      <c:valAx>
        <c:axId val="134798720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347971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4.8930557409137425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9368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78070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229600" cy="685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 smtClean="0">
                <a:latin typeface="+mn-lt"/>
              </a:rPr>
              <a:t>*Estimate </a:t>
            </a:r>
            <a:r>
              <a:rPr lang="en-US" altLang="en-US" sz="1100" dirty="0">
                <a:latin typeface="+mn-lt"/>
              </a:rPr>
              <a:t>is statistically different from estimate for the previous year shown (p&lt;.05).</a:t>
            </a:r>
          </a:p>
          <a:p>
            <a:pPr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 smtClean="0">
                <a:latin typeface="+mn-lt"/>
              </a:rPr>
              <a:t>SOURCE: 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1999-2015.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066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6.6</a:t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Average </a:t>
            </a:r>
            <a:r>
              <a:rPr lang="en-US" sz="2400" dirty="0">
                <a:latin typeface="+mj-lt"/>
              </a:rPr>
              <a:t>Annual Worker Contributions for Covered Workers with Single Coverage, by Firm Size, </a:t>
            </a:r>
            <a:r>
              <a:rPr lang="en-US" sz="2400" dirty="0" smtClean="0">
                <a:latin typeface="+mj-lt"/>
              </a:rPr>
              <a:t>1999-2015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22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6.6 Average Annual Worker Contributions for Covered Workers with Single Coverage, by Firm Size, 1999-2015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6.6 Average Annual Worker Contributions for Covered Workers with Single Coverage, by Firm Size, 1999-2015</dc:title>
  <dc:creator>Michelle Long</dc:creator>
  <cp:lastModifiedBy>Michelle Long</cp:lastModifiedBy>
  <cp:revision>1</cp:revision>
  <dcterms:created xsi:type="dcterms:W3CDTF">2015-09-15T21:37:25Z</dcterms:created>
  <dcterms:modified xsi:type="dcterms:W3CDTF">2015-09-15T21:37:26Z</dcterms:modified>
</cp:coreProperties>
</file>