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58*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75*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 smtClean="0"/>
                      <a:t>$90*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Sheet1!$B$2:$R$2</c:f>
              <c:numCache>
                <c:formatCode>_("$"* #,##0_);_("$"* \(#,##0\);_("$"* "-"??_);_(@_)</c:formatCode>
                <c:ptCount val="17"/>
                <c:pt idx="0">
                  <c:v>27</c:v>
                </c:pt>
                <c:pt idx="1">
                  <c:v>28</c:v>
                </c:pt>
                <c:pt idx="2">
                  <c:v>30</c:v>
                </c:pt>
                <c:pt idx="3">
                  <c:v>39</c:v>
                </c:pt>
                <c:pt idx="4">
                  <c:v>42</c:v>
                </c:pt>
                <c:pt idx="5">
                  <c:v>47</c:v>
                </c:pt>
                <c:pt idx="6">
                  <c:v>51</c:v>
                </c:pt>
                <c:pt idx="7">
                  <c:v>52</c:v>
                </c:pt>
                <c:pt idx="8">
                  <c:v>57.819699999999997</c:v>
                </c:pt>
                <c:pt idx="9">
                  <c:v>60</c:v>
                </c:pt>
                <c:pt idx="10">
                  <c:v>65</c:v>
                </c:pt>
                <c:pt idx="11">
                  <c:v>75</c:v>
                </c:pt>
                <c:pt idx="12">
                  <c:v>77</c:v>
                </c:pt>
                <c:pt idx="13">
                  <c:v>79</c:v>
                </c:pt>
                <c:pt idx="14">
                  <c:v>83</c:v>
                </c:pt>
                <c:pt idx="15">
                  <c:v>90</c:v>
                </c:pt>
                <c:pt idx="16">
                  <c:v>89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149*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178*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201*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222*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248*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273*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333*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Sheet1!$B$3:$R$3</c:f>
              <c:numCache>
                <c:formatCode>_("$"* #,##0_);_("$"* \(#,##0\);_("$"* "-"??_);_(@_)</c:formatCode>
                <c:ptCount val="17"/>
                <c:pt idx="0">
                  <c:v>129</c:v>
                </c:pt>
                <c:pt idx="1">
                  <c:v>135</c:v>
                </c:pt>
                <c:pt idx="2">
                  <c:v>149</c:v>
                </c:pt>
                <c:pt idx="3">
                  <c:v>178</c:v>
                </c:pt>
                <c:pt idx="4">
                  <c:v>201</c:v>
                </c:pt>
                <c:pt idx="5">
                  <c:v>222</c:v>
                </c:pt>
                <c:pt idx="6">
                  <c:v>226</c:v>
                </c:pt>
                <c:pt idx="7">
                  <c:v>248</c:v>
                </c:pt>
                <c:pt idx="8">
                  <c:v>273.44119999999998</c:v>
                </c:pt>
                <c:pt idx="9">
                  <c:v>280</c:v>
                </c:pt>
                <c:pt idx="10">
                  <c:v>293</c:v>
                </c:pt>
                <c:pt idx="11">
                  <c:v>333</c:v>
                </c:pt>
                <c:pt idx="12">
                  <c:v>344</c:v>
                </c:pt>
                <c:pt idx="13">
                  <c:v>360</c:v>
                </c:pt>
                <c:pt idx="14">
                  <c:v>380</c:v>
                </c:pt>
                <c:pt idx="15">
                  <c:v>402</c:v>
                </c:pt>
                <c:pt idx="16">
                  <c:v>413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478272"/>
        <c:axId val="113480064"/>
      </c:lineChart>
      <c:catAx>
        <c:axId val="113478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13480064"/>
        <c:crosses val="autoZero"/>
        <c:auto val="1"/>
        <c:lblAlgn val="ctr"/>
        <c:lblOffset val="100"/>
        <c:noMultiLvlLbl val="0"/>
      </c:catAx>
      <c:valAx>
        <c:axId val="113480064"/>
        <c:scaling>
          <c:orientation val="minMax"/>
          <c:max val="450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134782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843922526925527E-2"/>
          <c:y val="3.4806263623826682E-2"/>
          <c:w val="0.27534663770476964"/>
          <c:h val="0.126277414475732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4405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058514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 smtClean="0">
                <a:latin typeface="+mn-lt"/>
              </a:rPr>
              <a:t>*Estimate </a:t>
            </a:r>
            <a:r>
              <a:rPr lang="en-US" altLang="en-US" sz="1100" dirty="0">
                <a:latin typeface="+mn-lt"/>
              </a:rPr>
              <a:t>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1999-2015.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altLang="en-US" sz="2400" dirty="0">
                <a:latin typeface="+mj-lt"/>
              </a:rPr>
              <a:t>Exhibit 6.2</a:t>
            </a:r>
            <a:br>
              <a:rPr lang="en-US" altLang="en-US" sz="2400" dirty="0">
                <a:latin typeface="+mj-lt"/>
              </a:rPr>
            </a:br>
            <a:r>
              <a:rPr lang="en-US" altLang="en-US" sz="2400" dirty="0">
                <a:latin typeface="+mj-lt"/>
              </a:rPr>
              <a:t>Average Monthly Worker Premium Contributions Paid by Covered Workers for Single and Family Coverage, </a:t>
            </a:r>
            <a:r>
              <a:rPr lang="en-US" altLang="en-US" sz="2400" dirty="0" smtClean="0">
                <a:latin typeface="+mj-lt"/>
              </a:rPr>
              <a:t>1999-2015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10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 Average Monthly Worker Premium Contributions Paid by Covered Workers for Single and Family Coverage, 1999-2015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 Average Monthly Worker Premium Contributions Paid by Covered Workers for Single and Family Coverage, 1999-2015</dc:title>
  <dc:creator>Michelle Long</dc:creator>
  <cp:lastModifiedBy>Michelle Long</cp:lastModifiedBy>
  <cp:revision>1</cp:revision>
  <dcterms:created xsi:type="dcterms:W3CDTF">2015-09-15T21:37:32Z</dcterms:created>
  <dcterms:modified xsi:type="dcterms:W3CDTF">2015-09-15T21:53:42Z</dcterms:modified>
</cp:coreProperties>
</file>