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8463612339553445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Sheet1!$B$2:$AD$2</c:f>
              <c:strCache>
                <c:ptCount val="29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2007*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Sheet1!$B$3:$AD$3</c:f>
              <c:numCache>
                <c:formatCode>0%</c:formatCode>
                <c:ptCount val="29"/>
                <c:pt idx="0">
                  <c:v>0.24</c:v>
                </c:pt>
                <c:pt idx="1">
                  <c:v>0.24</c:v>
                </c:pt>
                <c:pt idx="2">
                  <c:v>0.21</c:v>
                </c:pt>
                <c:pt idx="3">
                  <c:v>0.21</c:v>
                </c:pt>
                <c:pt idx="4">
                  <c:v>0.23</c:v>
                </c:pt>
                <c:pt idx="5">
                  <c:v>0.2</c:v>
                </c:pt>
                <c:pt idx="6">
                  <c:v>0.2</c:v>
                </c:pt>
                <c:pt idx="7">
                  <c:v>0.18</c:v>
                </c:pt>
                <c:pt idx="8">
                  <c:v>0.16</c:v>
                </c:pt>
                <c:pt idx="9">
                  <c:v>0.16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0.14000000000000001</c:v>
                </c:pt>
                <c:pt idx="13">
                  <c:v>0.16</c:v>
                </c:pt>
                <c:pt idx="15">
                  <c:v>0.09</c:v>
                </c:pt>
                <c:pt idx="16">
                  <c:v>0.08</c:v>
                </c:pt>
                <c:pt idx="17">
                  <c:v>7.0000000000000007E-2</c:v>
                </c:pt>
                <c:pt idx="18">
                  <c:v>0.09</c:v>
                </c:pt>
                <c:pt idx="19">
                  <c:v>0.09</c:v>
                </c:pt>
                <c:pt idx="20">
                  <c:v>0.06</c:v>
                </c:pt>
                <c:pt idx="21">
                  <c:v>7.0000000000000007E-2</c:v>
                </c:pt>
                <c:pt idx="22">
                  <c:v>0.06</c:v>
                </c:pt>
                <c:pt idx="23">
                  <c:v>0.05</c:v>
                </c:pt>
                <c:pt idx="24">
                  <c:v>0.06</c:v>
                </c:pt>
                <c:pt idx="25">
                  <c:v>0.06</c:v>
                </c:pt>
                <c:pt idx="26">
                  <c:v>0.05</c:v>
                </c:pt>
                <c:pt idx="27">
                  <c:v>0.05</c:v>
                </c:pt>
                <c:pt idx="28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Sheet1!$B$2:$AD$2</c:f>
              <c:strCache>
                <c:ptCount val="29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2007*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Sheet1!$B$4:$AD$4</c:f>
              <c:numCache>
                <c:formatCode>0%</c:formatCode>
                <c:ptCount val="29"/>
                <c:pt idx="0">
                  <c:v>0.57999999999999996</c:v>
                </c:pt>
                <c:pt idx="1">
                  <c:v>0.56999999999999995</c:v>
                </c:pt>
                <c:pt idx="2">
                  <c:v>0.56000000000000005</c:v>
                </c:pt>
                <c:pt idx="3">
                  <c:v>0.56999999999999995</c:v>
                </c:pt>
                <c:pt idx="4">
                  <c:v>0.56000000000000005</c:v>
                </c:pt>
                <c:pt idx="5">
                  <c:v>0.56000000000000005</c:v>
                </c:pt>
                <c:pt idx="6">
                  <c:v>0.59</c:v>
                </c:pt>
                <c:pt idx="7">
                  <c:v>0.57999999999999996</c:v>
                </c:pt>
                <c:pt idx="8">
                  <c:v>0.56000000000000005</c:v>
                </c:pt>
                <c:pt idx="9">
                  <c:v>0.59</c:v>
                </c:pt>
                <c:pt idx="10">
                  <c:v>0.61</c:v>
                </c:pt>
                <c:pt idx="11">
                  <c:v>0.62</c:v>
                </c:pt>
                <c:pt idx="12">
                  <c:v>0.56999999999999995</c:v>
                </c:pt>
                <c:pt idx="13">
                  <c:v>0.61</c:v>
                </c:pt>
                <c:pt idx="15">
                  <c:v>0.46</c:v>
                </c:pt>
                <c:pt idx="16">
                  <c:v>0.47</c:v>
                </c:pt>
                <c:pt idx="17">
                  <c:v>0.44</c:v>
                </c:pt>
                <c:pt idx="18">
                  <c:v>0.46</c:v>
                </c:pt>
                <c:pt idx="19">
                  <c:v>0.42</c:v>
                </c:pt>
                <c:pt idx="20">
                  <c:v>0.47</c:v>
                </c:pt>
                <c:pt idx="21">
                  <c:v>0.46</c:v>
                </c:pt>
                <c:pt idx="22">
                  <c:v>0.48</c:v>
                </c:pt>
                <c:pt idx="23">
                  <c:v>0.43</c:v>
                </c:pt>
                <c:pt idx="24">
                  <c:v>0.47</c:v>
                </c:pt>
                <c:pt idx="25">
                  <c:v>0.43</c:v>
                </c:pt>
                <c:pt idx="26">
                  <c:v>0.42</c:v>
                </c:pt>
                <c:pt idx="27">
                  <c:v>0.42</c:v>
                </c:pt>
                <c:pt idx="28">
                  <c:v>0.44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Sheet1!$B$2:$AD$2</c:f>
              <c:strCache>
                <c:ptCount val="29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2007*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Sheet1!$B$5:$AD$5</c:f>
              <c:numCache>
                <c:formatCode>0%</c:formatCode>
                <c:ptCount val="29"/>
                <c:pt idx="0">
                  <c:v>0.13</c:v>
                </c:pt>
                <c:pt idx="1">
                  <c:v>0.17</c:v>
                </c:pt>
                <c:pt idx="2">
                  <c:v>0.21</c:v>
                </c:pt>
                <c:pt idx="3">
                  <c:v>0.19</c:v>
                </c:pt>
                <c:pt idx="4">
                  <c:v>0.18</c:v>
                </c:pt>
                <c:pt idx="5">
                  <c:v>0.21</c:v>
                </c:pt>
                <c:pt idx="6">
                  <c:v>0.19</c:v>
                </c:pt>
                <c:pt idx="7">
                  <c:v>0.22</c:v>
                </c:pt>
                <c:pt idx="8">
                  <c:v>0.24</c:v>
                </c:pt>
                <c:pt idx="9">
                  <c:v>0.22</c:v>
                </c:pt>
                <c:pt idx="10">
                  <c:v>0.22</c:v>
                </c:pt>
                <c:pt idx="11">
                  <c:v>0.22</c:v>
                </c:pt>
                <c:pt idx="12">
                  <c:v>0.27</c:v>
                </c:pt>
                <c:pt idx="13">
                  <c:v>0.21</c:v>
                </c:pt>
                <c:pt idx="15">
                  <c:v>0.28999999999999998</c:v>
                </c:pt>
                <c:pt idx="16">
                  <c:v>0.31</c:v>
                </c:pt>
                <c:pt idx="17">
                  <c:v>0.36</c:v>
                </c:pt>
                <c:pt idx="18">
                  <c:v>0.32</c:v>
                </c:pt>
                <c:pt idx="19">
                  <c:v>0.37</c:v>
                </c:pt>
                <c:pt idx="20">
                  <c:v>0.31</c:v>
                </c:pt>
                <c:pt idx="21">
                  <c:v>0.33</c:v>
                </c:pt>
                <c:pt idx="22">
                  <c:v>0.33</c:v>
                </c:pt>
                <c:pt idx="23">
                  <c:v>0.35</c:v>
                </c:pt>
                <c:pt idx="24">
                  <c:v>0.32</c:v>
                </c:pt>
                <c:pt idx="25">
                  <c:v>0.37</c:v>
                </c:pt>
                <c:pt idx="26">
                  <c:v>0.38</c:v>
                </c:pt>
                <c:pt idx="27">
                  <c:v>0.38</c:v>
                </c:pt>
                <c:pt idx="28">
                  <c:v>0.36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2.102102102102102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Sheet1!$B$2:$AD$2</c:f>
              <c:strCache>
                <c:ptCount val="29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2007*</c:v>
                </c:pt>
                <c:pt idx="21">
                  <c:v>2008  </c:v>
                </c:pt>
                <c:pt idx="22">
                  <c:v>2009  </c:v>
                </c:pt>
                <c:pt idx="23">
                  <c:v>2010  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Sheet1!$B$6:$AD$6</c:f>
              <c:numCache>
                <c:formatCode>0%</c:formatCode>
                <c:ptCount val="29"/>
                <c:pt idx="0">
                  <c:v>0.05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  <c:pt idx="8">
                  <c:v>0.04</c:v>
                </c:pt>
                <c:pt idx="9">
                  <c:v>0.03</c:v>
                </c:pt>
                <c:pt idx="10">
                  <c:v>0.02</c:v>
                </c:pt>
                <c:pt idx="11">
                  <c:v>0.02</c:v>
                </c:pt>
                <c:pt idx="12">
                  <c:v>0.02</c:v>
                </c:pt>
                <c:pt idx="13">
                  <c:v>0.02</c:v>
                </c:pt>
                <c:pt idx="15">
                  <c:v>0.16</c:v>
                </c:pt>
                <c:pt idx="16">
                  <c:v>0.14000000000000001</c:v>
                </c:pt>
                <c:pt idx="17">
                  <c:v>0.13</c:v>
                </c:pt>
                <c:pt idx="18">
                  <c:v>0.13</c:v>
                </c:pt>
                <c:pt idx="19">
                  <c:v>0.12</c:v>
                </c:pt>
                <c:pt idx="20">
                  <c:v>0.15</c:v>
                </c:pt>
                <c:pt idx="21">
                  <c:v>0.14000000000000001</c:v>
                </c:pt>
                <c:pt idx="22">
                  <c:v>0.12</c:v>
                </c:pt>
                <c:pt idx="23">
                  <c:v>0.16</c:v>
                </c:pt>
                <c:pt idx="24">
                  <c:v>0.15</c:v>
                </c:pt>
                <c:pt idx="25">
                  <c:v>0.14000000000000001</c:v>
                </c:pt>
                <c:pt idx="26">
                  <c:v>0.14000000000000001</c:v>
                </c:pt>
                <c:pt idx="27">
                  <c:v>0.15</c:v>
                </c:pt>
                <c:pt idx="28">
                  <c:v>0.15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6268032"/>
        <c:axId val="136298496"/>
      </c:barChart>
      <c:catAx>
        <c:axId val="1362680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362984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62984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6268032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220567023716628"/>
          <c:y val="0.8521360514867149"/>
          <c:w val="0.42265552954529334"/>
          <c:h val="0.146251932549527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FADE36-3F05-4B83-BD3D-55B99574B8DA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AC858-4298-4809-AE4E-33FE76633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86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6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9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6.16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Distribution </a:t>
            </a:r>
            <a:r>
              <a:rPr lang="en-US" sz="2400" dirty="0">
                <a:latin typeface="+mj-lt"/>
              </a:rPr>
              <a:t>of Percentage of Premium Paid by Covered Workers for Single and Family Coverage, </a:t>
            </a:r>
            <a:r>
              <a:rPr lang="en-US" sz="2400" dirty="0" smtClean="0">
                <a:latin typeface="+mj-lt"/>
              </a:rPr>
              <a:t>2002-2015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915268179"/>
              </p:ext>
            </p:extLst>
          </p:nvPr>
        </p:nvGraphicFramePr>
        <p:xfrm>
          <a:off x="685800" y="1230987"/>
          <a:ext cx="84582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700" y="6037262"/>
            <a:ext cx="44196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/>
              <a:t>*Distribution </a:t>
            </a:r>
            <a:r>
              <a:rPr lang="en-US" sz="1100" dirty="0"/>
              <a:t>is statistically different within coverage type from distribution for the previous year shown (p&lt;.05</a:t>
            </a:r>
            <a:r>
              <a:rPr lang="en-US" sz="1100" dirty="0" smtClean="0"/>
              <a:t>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2002-2015.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45513"/>
            <a:ext cx="10668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/>
              <a:t>Single Coverage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92506" y="3581400"/>
            <a:ext cx="10668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/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371463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6.16 Distribution of Percentage of Premium Paid by Covered Workers for Single and Family Coverage, 2002-2015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6.16 Distribution of Percentage of Premium Paid by Covered Workers for Single and Family Coverage, 2002-2015</dc:title>
  <dc:creator>Michelle Long</dc:creator>
  <cp:lastModifiedBy>Michelle Long</cp:lastModifiedBy>
  <cp:revision>1</cp:revision>
  <dcterms:created xsi:type="dcterms:W3CDTF">2015-09-15T21:37:22Z</dcterms:created>
  <dcterms:modified xsi:type="dcterms:W3CDTF">2015-09-15T21:37:23Z</dcterms:modified>
</cp:coreProperties>
</file>