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19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0%</c:formatCode>
                <c:ptCount val="17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0.16</c:v>
                </c:pt>
                <c:pt idx="9">
                  <c:v>0.16</c:v>
                </c:pt>
                <c:pt idx="10">
                  <c:v>0.17</c:v>
                </c:pt>
                <c:pt idx="11">
                  <c:v>0.19</c:v>
                </c:pt>
                <c:pt idx="12">
                  <c:v>0.18</c:v>
                </c:pt>
                <c:pt idx="13">
                  <c:v>0.18</c:v>
                </c:pt>
                <c:pt idx="14">
                  <c:v>0.18</c:v>
                </c:pt>
                <c:pt idx="15">
                  <c:v>0.18</c:v>
                </c:pt>
                <c:pt idx="16">
                  <c:v>0.18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30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0%</c:formatCode>
                <c:ptCount val="17"/>
                <c:pt idx="0">
                  <c:v>0.27</c:v>
                </c:pt>
                <c:pt idx="1">
                  <c:v>0.26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0.27</c:v>
                </c:pt>
                <c:pt idx="5">
                  <c:v>0.28000000000000003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  <c:pt idx="11">
                  <c:v>0.3</c:v>
                </c:pt>
                <c:pt idx="12">
                  <c:v>0.28000000000000003</c:v>
                </c:pt>
                <c:pt idx="13">
                  <c:v>0.28000000000000003</c:v>
                </c:pt>
                <c:pt idx="14">
                  <c:v>0.28999999999999998</c:v>
                </c:pt>
                <c:pt idx="15">
                  <c:v>0.28999999999999998</c:v>
                </c:pt>
                <c:pt idx="16">
                  <c:v>0.28999999999999998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747264"/>
        <c:axId val="134748800"/>
      </c:lineChart>
      <c:catAx>
        <c:axId val="134747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4748800"/>
        <c:crosses val="autoZero"/>
        <c:auto val="1"/>
        <c:lblAlgn val="ctr"/>
        <c:lblOffset val="100"/>
        <c:noMultiLvlLbl val="0"/>
      </c:catAx>
      <c:valAx>
        <c:axId val="13474880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347472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1981404866764533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5708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724542"/>
              </p:ext>
            </p:extLst>
          </p:nvPr>
        </p:nvGraphicFramePr>
        <p:xfrm>
          <a:off x="762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 smtClean="0">
                <a:latin typeface="+mn-lt"/>
              </a:rPr>
              <a:t>*Estimate </a:t>
            </a:r>
            <a:r>
              <a:rPr lang="en-US" altLang="en-US" sz="1100" dirty="0">
                <a:latin typeface="+mn-lt"/>
              </a:rPr>
              <a:t>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1999-2015.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14300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6.1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Percentage of Premium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46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 Average Percentage of Premium Paid by Covered Workers for Single and Family Coverage, 1999-2015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 Average Percentage of Premium Paid by Covered Workers for Single and Family Coverage, 1999-2015</dc:title>
  <dc:creator>Michelle Long</dc:creator>
  <cp:lastModifiedBy>Michelle Long</cp:lastModifiedBy>
  <cp:revision>1</cp:revision>
  <dcterms:created xsi:type="dcterms:W3CDTF">2015-09-15T21:37:34Z</dcterms:created>
  <dcterms:modified xsi:type="dcterms:W3CDTF">2015-09-15T21:37:34Z</dcterms:modified>
</cp:coreProperties>
</file>