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99887274898572"/>
          <c:y val="0.10992698639942734"/>
          <c:w val="0.62831721513194971"/>
          <c:h val="0.85673968026723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Waiting Period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0.26</c:v>
                </c:pt>
                <c:pt idx="1">
                  <c:v>0.28999999999999998</c:v>
                </c:pt>
                <c:pt idx="2">
                  <c:v>0.19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0.26</c:v>
                </c:pt>
                <c:pt idx="1">
                  <c:v>0.28999999999999998</c:v>
                </c:pt>
                <c:pt idx="2">
                  <c:v>0.21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 Months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0.25</c:v>
                </c:pt>
                <c:pt idx="1">
                  <c:v>0.26</c:v>
                </c:pt>
                <c:pt idx="2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or 4 Months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0.22</c:v>
                </c:pt>
                <c:pt idx="1">
                  <c:v>0.16</c:v>
                </c:pt>
                <c:pt idx="2">
                  <c:v>0.37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2181376"/>
        <c:axId val="132359296"/>
      </c:barChart>
      <c:catAx>
        <c:axId val="13218137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2359296"/>
        <c:crosses val="autoZero"/>
        <c:auto val="1"/>
        <c:lblAlgn val="ctr"/>
        <c:lblOffset val="100"/>
        <c:noMultiLvlLbl val="0"/>
      </c:catAx>
      <c:valAx>
        <c:axId val="1323592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21813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2223552849657089"/>
          <c:y val="1.842228054826478E-2"/>
          <c:w val="0.17338850538792502"/>
          <c:h val="0.30227909011373583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724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829533"/>
              </p:ext>
            </p:extLst>
          </p:nvPr>
        </p:nvGraphicFramePr>
        <p:xfrm>
          <a:off x="92075" y="1295400"/>
          <a:ext cx="89598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" y="6248400"/>
            <a:ext cx="8321040" cy="54864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Distributions are statistically different between All Large Firms and All Small Firms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2015.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3.9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Distribution of Covered Workers with the Following Waiting Periods for Coverage,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2015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3348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3.9 Distribution of Covered Workers with the Following Waiting Periods for Coverage,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3.9 Distribution of Covered Workers with the Following Waiting Periods for Coverage, 2015</dc:title>
  <dc:creator>Michelle Long</dc:creator>
  <cp:lastModifiedBy>Michelle Long</cp:lastModifiedBy>
  <cp:revision>1</cp:revision>
  <dcterms:created xsi:type="dcterms:W3CDTF">2015-09-12T23:22:18Z</dcterms:created>
  <dcterms:modified xsi:type="dcterms:W3CDTF">2015-09-12T23:22:18Z</dcterms:modified>
</cp:coreProperties>
</file>