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6924877633538"/>
          <c:y val="2.8918827108678276E-2"/>
          <c:w val="0.73862415600998277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</c:dLbl>
            <c:dLbl>
              <c:idx val="5"/>
              <c:delete val="1"/>
            </c:dLbl>
            <c:dLbl>
              <c:idx val="8"/>
              <c:delete val="1"/>
            </c:dLbl>
            <c:dLbl>
              <c:idx val="11"/>
              <c:delete val="1"/>
            </c:dLbl>
            <c:dLbl>
              <c:idx val="14"/>
              <c:delete val="1"/>
            </c:dLbl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0.65</c:v>
                </c:pt>
                <c:pt idx="1">
                  <c:v>0.46</c:v>
                </c:pt>
                <c:pt idx="2">
                  <c:v>0</c:v>
                </c:pt>
                <c:pt idx="3">
                  <c:v>0.55000000000000004</c:v>
                </c:pt>
                <c:pt idx="4">
                  <c:v>0.73</c:v>
                </c:pt>
                <c:pt idx="5">
                  <c:v>0</c:v>
                </c:pt>
                <c:pt idx="6">
                  <c:v>0.64</c:v>
                </c:pt>
                <c:pt idx="7">
                  <c:v>0.62</c:v>
                </c:pt>
                <c:pt idx="8">
                  <c:v>0</c:v>
                </c:pt>
                <c:pt idx="9">
                  <c:v>0.66</c:v>
                </c:pt>
                <c:pt idx="10">
                  <c:v>0.39</c:v>
                </c:pt>
                <c:pt idx="11">
                  <c:v>0</c:v>
                </c:pt>
                <c:pt idx="12">
                  <c:v>0.6</c:v>
                </c:pt>
                <c:pt idx="13">
                  <c:v>0.66</c:v>
                </c:pt>
                <c:pt idx="14">
                  <c:v>0</c:v>
                </c:pt>
                <c:pt idx="15">
                  <c:v>0.61</c:v>
                </c:pt>
                <c:pt idx="16">
                  <c:v>0.77</c:v>
                </c:pt>
                <c:pt idx="17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6982784"/>
        <c:axId val="36984320"/>
      </c:barChart>
      <c:catAx>
        <c:axId val="36982784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36984320"/>
        <c:crosses val="autoZero"/>
        <c:auto val="1"/>
        <c:lblAlgn val="ctr"/>
        <c:lblOffset val="100"/>
        <c:noMultiLvlLbl val="0"/>
      </c:catAx>
      <c:valAx>
        <c:axId val="3698432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698278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8073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180579"/>
              </p:ext>
            </p:extLst>
          </p:nvPr>
        </p:nvGraphicFramePr>
        <p:xfrm>
          <a:off x="2987675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2015.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3.5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 smtClean="0"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Workers in Firms Offering Health Benefits, Percentage of Workers Covered by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2015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954813"/>
              </p:ext>
            </p:extLst>
          </p:nvPr>
        </p:nvGraphicFramePr>
        <p:xfrm>
          <a:off x="28353" y="1676399"/>
          <a:ext cx="4142509" cy="4451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$58,000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3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5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 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41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156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3.5 Among Workers in Firms Offering Health Benefits, Percentage of Workers Covered by Health Benefits Offered by Their Firm, by Firm Characteristics,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3.5 Among Workers in Firms Offering Health Benefits, Percentage of Workers Covered by Health Benefits Offered by Their Firm, by Firm Characteristics, 2015</dc:title>
  <dc:creator>Michelle Long</dc:creator>
  <cp:lastModifiedBy>Michelle Long</cp:lastModifiedBy>
  <cp:revision>1</cp:revision>
  <dcterms:created xsi:type="dcterms:W3CDTF">2015-09-12T23:22:19Z</dcterms:created>
  <dcterms:modified xsi:type="dcterms:W3CDTF">2015-09-12T23:27:42Z</dcterms:modified>
</cp:coreProperties>
</file>