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82796892342182E-2"/>
          <c:y val="2.2529354883271169E-2"/>
          <c:w val="0.9345172031076564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 w="1186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24</a:t>
                    </a:r>
                    <a:r>
                      <a:rPr lang="en-US" dirty="0" smtClean="0"/>
                      <a:t>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200-999 Workers</c:v>
                </c:pt>
                <c:pt idx="1">
                  <c:v>1,000-4,999 Workers</c:v>
                </c:pt>
                <c:pt idx="2">
                  <c:v>5,000 or More Workers</c:v>
                </c:pt>
                <c:pt idx="3">
                  <c:v>All Large Firms 
(200 or More Workers)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0.09</c:v>
                </c:pt>
                <c:pt idx="2" formatCode="0%&quot;*&quot;">
                  <c:v>0.24</c:v>
                </c:pt>
                <c:pt idx="3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144817536"/>
        <c:axId val="144827520"/>
      </c:barChart>
      <c:catAx>
        <c:axId val="144817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827520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144827520"/>
        <c:scaling>
          <c:orientation val="minMax"/>
          <c:max val="0.4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817536"/>
        <c:crosses val="autoZero"/>
        <c:crossBetween val="between"/>
        <c:majorUnit val="0.1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0.76872</cdr:x>
      <cdr:y>0</cdr:y>
    </cdr:from>
    <cdr:to>
      <cdr:x>0.76872</cdr:x>
      <cdr:y>0.82692</cdr:y>
    </cdr:to>
    <cdr:cxnSp macro="">
      <cdr:nvCxnSpPr>
        <cdr:cNvPr id="2" name="Straight Connector 1"/>
        <cdr:cNvCxnSpPr/>
      </cdr:nvCxnSpPr>
      <cdr:spPr>
        <a:xfrm xmlns:a="http://schemas.openxmlformats.org/drawingml/2006/main" flipV="1">
          <a:off x="6584949" y="0"/>
          <a:ext cx="0" cy="3276600"/>
        </a:xfrm>
        <a:prstGeom xmlns:a="http://schemas.openxmlformats.org/drawingml/2006/main" prst="line">
          <a:avLst/>
        </a:prstGeom>
        <a:ln xmlns:a="http://schemas.openxmlformats.org/drawingml/2006/main" w="25400" cmpd="sng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19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12.18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</a:t>
            </a:r>
            <a:r>
              <a:rPr lang="en-US" sz="2400" b="1" dirty="0" smtClean="0"/>
              <a:t>Large Firms </a:t>
            </a:r>
            <a:r>
              <a:rPr lang="en-US" sz="2400" b="1" dirty="0"/>
              <a:t>Offering Disease Management Programs, Percentage of Firms That Offer Incentives to Employees Who Participate In or Complete Programs, by Firm </a:t>
            </a:r>
            <a:r>
              <a:rPr lang="en-US" sz="2400" b="1" dirty="0" smtClean="0"/>
              <a:t>Size, </a:t>
            </a:r>
            <a:r>
              <a:rPr lang="en-US" sz="2400" b="1" dirty="0"/>
              <a:t>2015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0435"/>
              </p:ext>
            </p:extLst>
          </p:nvPr>
        </p:nvGraphicFramePr>
        <p:xfrm>
          <a:off x="273051" y="1981200"/>
          <a:ext cx="856614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9050" y="6248400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indent="-55563">
              <a:spcBef>
                <a:spcPts val="400"/>
              </a:spcBef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* Estimate </a:t>
            </a:r>
            <a:r>
              <a:rPr lang="en-US" sz="1100" dirty="0">
                <a:solidFill>
                  <a:srgbClr val="000000"/>
                </a:solidFill>
              </a:rPr>
              <a:t>is statistically different from </a:t>
            </a:r>
            <a:r>
              <a:rPr lang="en-US" sz="1100" dirty="0" smtClean="0">
                <a:solidFill>
                  <a:srgbClr val="000000"/>
                </a:solidFill>
              </a:rPr>
              <a:t>estimate </a:t>
            </a:r>
            <a:r>
              <a:rPr lang="en-US" sz="1100" dirty="0">
                <a:solidFill>
                  <a:srgbClr val="000000"/>
                </a:solidFill>
              </a:rPr>
              <a:t>for all other firms not in the indicated size (p&lt;.05</a:t>
            </a:r>
            <a:r>
              <a:rPr lang="en-US" sz="1100" dirty="0" smtClean="0">
                <a:solidFill>
                  <a:srgbClr val="000000"/>
                </a:solidFill>
              </a:rPr>
              <a:t>).</a:t>
            </a:r>
            <a:endParaRPr lang="en-US" sz="1100" dirty="0" smtClean="0"/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250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2015-09-16T23:17:11Z</dcterms:created>
  <dcterms:modified xsi:type="dcterms:W3CDTF">2015-09-16T23:17:11Z</dcterms:modified>
</cp:coreProperties>
</file>