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2003*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2014*</c:v>
                </c:pt>
              </c:strCache>
            </c:strRef>
          </c:cat>
          <c:val>
            <c:numRef>
              <c:f>Sheet1!$B$2:$AB$2</c:f>
              <c:numCache>
                <c:formatCode>0%</c:formatCode>
                <c:ptCount val="27"/>
                <c:pt idx="0">
                  <c:v>0.45</c:v>
                </c:pt>
                <c:pt idx="1">
                  <c:v>0.45</c:v>
                </c:pt>
                <c:pt idx="2">
                  <c:v>0.42</c:v>
                </c:pt>
                <c:pt idx="3">
                  <c:v>0.41</c:v>
                </c:pt>
                <c:pt idx="4">
                  <c:v>0.43</c:v>
                </c:pt>
                <c:pt idx="5">
                  <c:v>0.44</c:v>
                </c:pt>
                <c:pt idx="6">
                  <c:v>0.4</c:v>
                </c:pt>
                <c:pt idx="7">
                  <c:v>0.39</c:v>
                </c:pt>
                <c:pt idx="8">
                  <c:v>0.35</c:v>
                </c:pt>
                <c:pt idx="9">
                  <c:v>0.35</c:v>
                </c:pt>
                <c:pt idx="10">
                  <c:v>0.36</c:v>
                </c:pt>
                <c:pt idx="11">
                  <c:v>0.32</c:v>
                </c:pt>
                <c:pt idx="12">
                  <c:v>0.32</c:v>
                </c:pt>
                <c:pt idx="14">
                  <c:v>0.14000000000000001</c:v>
                </c:pt>
                <c:pt idx="15">
                  <c:v>0.14000000000000001</c:v>
                </c:pt>
                <c:pt idx="16">
                  <c:v>0.11</c:v>
                </c:pt>
                <c:pt idx="17">
                  <c:v>0.12</c:v>
                </c:pt>
                <c:pt idx="18">
                  <c:v>0.13</c:v>
                </c:pt>
                <c:pt idx="19">
                  <c:v>0.09</c:v>
                </c:pt>
                <c:pt idx="20">
                  <c:v>0.1</c:v>
                </c:pt>
                <c:pt idx="21">
                  <c:v>0.08</c:v>
                </c:pt>
                <c:pt idx="22">
                  <c:v>0.06</c:v>
                </c:pt>
                <c:pt idx="23">
                  <c:v>7.0000000000000007E-2</c:v>
                </c:pt>
                <c:pt idx="24">
                  <c:v>0.06</c:v>
                </c:pt>
                <c:pt idx="25">
                  <c:v>0.06</c:v>
                </c:pt>
                <c:pt idx="26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2003*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2014*</c:v>
                </c:pt>
              </c:strCache>
            </c:strRef>
          </c:cat>
          <c:val>
            <c:numRef>
              <c:f>Sheet1!$B$3:$AB$3</c:f>
              <c:numCache>
                <c:formatCode>0%</c:formatCode>
                <c:ptCount val="27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0.36</c:v>
                </c:pt>
                <c:pt idx="4">
                  <c:v>0.38</c:v>
                </c:pt>
                <c:pt idx="5">
                  <c:v>0.36</c:v>
                </c:pt>
                <c:pt idx="6">
                  <c:v>0.4</c:v>
                </c:pt>
                <c:pt idx="7">
                  <c:v>0.4</c:v>
                </c:pt>
                <c:pt idx="8">
                  <c:v>0.39</c:v>
                </c:pt>
                <c:pt idx="9">
                  <c:v>0.42</c:v>
                </c:pt>
                <c:pt idx="10">
                  <c:v>0.4</c:v>
                </c:pt>
                <c:pt idx="11">
                  <c:v>0.44</c:v>
                </c:pt>
                <c:pt idx="12">
                  <c:v>0.41</c:v>
                </c:pt>
                <c:pt idx="14">
                  <c:v>0.69</c:v>
                </c:pt>
                <c:pt idx="15">
                  <c:v>0.67</c:v>
                </c:pt>
                <c:pt idx="16">
                  <c:v>0.65</c:v>
                </c:pt>
                <c:pt idx="17">
                  <c:v>0.67</c:v>
                </c:pt>
                <c:pt idx="18">
                  <c:v>0.66</c:v>
                </c:pt>
                <c:pt idx="19">
                  <c:v>0.66</c:v>
                </c:pt>
                <c:pt idx="20">
                  <c:v>0.68</c:v>
                </c:pt>
                <c:pt idx="21">
                  <c:v>0.67</c:v>
                </c:pt>
                <c:pt idx="22">
                  <c:v>0.65</c:v>
                </c:pt>
                <c:pt idx="23">
                  <c:v>0.68</c:v>
                </c:pt>
                <c:pt idx="24">
                  <c:v>0.71</c:v>
                </c:pt>
                <c:pt idx="25">
                  <c:v>0.71</c:v>
                </c:pt>
                <c:pt idx="26">
                  <c:v>0.65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2003*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2014*</c:v>
                </c:pt>
              </c:strCache>
            </c:strRef>
          </c:cat>
          <c:val>
            <c:numRef>
              <c:f>Sheet1!$B$4:$AB$4</c:f>
              <c:numCache>
                <c:formatCode>0%</c:formatCode>
                <c:ptCount val="27"/>
                <c:pt idx="0">
                  <c:v>0.13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0.16</c:v>
                </c:pt>
                <c:pt idx="6">
                  <c:v>0.16</c:v>
                </c:pt>
                <c:pt idx="7">
                  <c:v>0.19</c:v>
                </c:pt>
                <c:pt idx="8">
                  <c:v>0.18</c:v>
                </c:pt>
                <c:pt idx="9">
                  <c:v>0.19</c:v>
                </c:pt>
                <c:pt idx="10">
                  <c:v>0.18</c:v>
                </c:pt>
                <c:pt idx="11">
                  <c:v>0.2</c:v>
                </c:pt>
                <c:pt idx="12">
                  <c:v>0.24</c:v>
                </c:pt>
                <c:pt idx="14">
                  <c:v>0.14000000000000001</c:v>
                </c:pt>
                <c:pt idx="15">
                  <c:v>0.18</c:v>
                </c:pt>
                <c:pt idx="16">
                  <c:v>0.23</c:v>
                </c:pt>
                <c:pt idx="17">
                  <c:v>0.2</c:v>
                </c:pt>
                <c:pt idx="18">
                  <c:v>0.2</c:v>
                </c:pt>
                <c:pt idx="19">
                  <c:v>0.23</c:v>
                </c:pt>
                <c:pt idx="20">
                  <c:v>0.2</c:v>
                </c:pt>
                <c:pt idx="21">
                  <c:v>0.24</c:v>
                </c:pt>
                <c:pt idx="22">
                  <c:v>0.27</c:v>
                </c:pt>
                <c:pt idx="23">
                  <c:v>0.23</c:v>
                </c:pt>
                <c:pt idx="24">
                  <c:v>0.23</c:v>
                </c:pt>
                <c:pt idx="25">
                  <c:v>0.23</c:v>
                </c:pt>
                <c:pt idx="26">
                  <c:v>0.28999999999999998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3"/>
              <c:layout>
                <c:manualLayout>
                  <c:x val="3.1531531531531529E-2"/>
                  <c:y val="1.773426970277364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3.1531531531531529E-2"/>
                  <c:y val="-4.12321770589487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2.102102102102113E-2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2.10210210210211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1.95195195195195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2.2522522522522521E-2"/>
                  <c:y val="2.25260693764630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1.951951951951963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2.2522522522522521E-2"/>
                  <c:y val="4.79109030290132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2.2522522522522521E-2"/>
                  <c:y val="-2.25207490955530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1.5015015015015015E-2"/>
                  <c:y val="2.252606937646307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1.5015015015015015E-2"/>
                  <c:y val="2.252252252252252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1.951951951951952E-2"/>
                  <c:y val="4.504504504504504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Sheet1!$B$1:$AB$1</c:f>
              <c:strCache>
                <c:ptCount val="27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4">
                  <c:v>2002  </c:v>
                </c:pt>
                <c:pt idx="15">
                  <c:v>2003*</c:v>
                </c:pt>
                <c:pt idx="16">
                  <c:v>2004  </c:v>
                </c:pt>
                <c:pt idx="17">
                  <c:v>2005  </c:v>
                </c:pt>
                <c:pt idx="18">
                  <c:v>2006  </c:v>
                </c:pt>
                <c:pt idx="19">
                  <c:v>2007  </c:v>
                </c:pt>
                <c:pt idx="20">
                  <c:v>2008  </c:v>
                </c:pt>
                <c:pt idx="21">
                  <c:v>2009  </c:v>
                </c:pt>
                <c:pt idx="22">
                  <c:v>2010  </c:v>
                </c:pt>
                <c:pt idx="23">
                  <c:v>2011  </c:v>
                </c:pt>
                <c:pt idx="24">
                  <c:v>2012  </c:v>
                </c:pt>
                <c:pt idx="25">
                  <c:v>2013  </c:v>
                </c:pt>
                <c:pt idx="26">
                  <c:v>2014*</c:v>
                </c:pt>
              </c:strCache>
            </c:strRef>
          </c:cat>
          <c:val>
            <c:numRef>
              <c:f>Sheet1!$B$5:$AB$5</c:f>
              <c:numCache>
                <c:formatCode>0%</c:formatCode>
                <c:ptCount val="27"/>
                <c:pt idx="0">
                  <c:v>0.08</c:v>
                </c:pt>
                <c:pt idx="1">
                  <c:v>0.06</c:v>
                </c:pt>
                <c:pt idx="2">
                  <c:v>0.05</c:v>
                </c:pt>
                <c:pt idx="3">
                  <c:v>0.06</c:v>
                </c:pt>
                <c:pt idx="4">
                  <c:v>0.04</c:v>
                </c:pt>
                <c:pt idx="5">
                  <c:v>0.04</c:v>
                </c:pt>
                <c:pt idx="6">
                  <c:v>0.05</c:v>
                </c:pt>
                <c:pt idx="7">
                  <c:v>0.03</c:v>
                </c:pt>
                <c:pt idx="8">
                  <c:v>0.08</c:v>
                </c:pt>
                <c:pt idx="9">
                  <c:v>0.04</c:v>
                </c:pt>
                <c:pt idx="10">
                  <c:v>0.05</c:v>
                </c:pt>
                <c:pt idx="11">
                  <c:v>0.04</c:v>
                </c:pt>
                <c:pt idx="12">
                  <c:v>0.03</c:v>
                </c:pt>
                <c:pt idx="14">
                  <c:v>0.04</c:v>
                </c:pt>
                <c:pt idx="15">
                  <c:v>0.01</c:v>
                </c:pt>
                <c:pt idx="16">
                  <c:v>0.01</c:v>
                </c:pt>
                <c:pt idx="17">
                  <c:v>0.01</c:v>
                </c:pt>
                <c:pt idx="18">
                  <c:v>0.01</c:v>
                </c:pt>
                <c:pt idx="19">
                  <c:v>0.02</c:v>
                </c:pt>
                <c:pt idx="20">
                  <c:v>0.01</c:v>
                </c:pt>
                <c:pt idx="21">
                  <c:v>8.0999999999999996E-3</c:v>
                </c:pt>
                <c:pt idx="22">
                  <c:v>0.01</c:v>
                </c:pt>
                <c:pt idx="23">
                  <c:v>0.02</c:v>
                </c:pt>
                <c:pt idx="24">
                  <c:v>0.01</c:v>
                </c:pt>
                <c:pt idx="25">
                  <c:v>0</c:v>
                </c:pt>
                <c:pt idx="26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54673408"/>
        <c:axId val="54675328"/>
      </c:barChart>
      <c:catAx>
        <c:axId val="546734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546753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46753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54673408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461018076965731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830B2-B018-438E-A582-65111F65E166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13EDB-397F-4379-A1AC-52D37677C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95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6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6.17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Distribution </a:t>
            </a:r>
            <a:r>
              <a:rPr lang="en-US" sz="2400" dirty="0">
                <a:latin typeface="+mj-lt"/>
              </a:rPr>
              <a:t>of Percentage of Premium Paid by Covered Workers for Single Coverage, by Firm Size, </a:t>
            </a:r>
            <a:r>
              <a:rPr lang="en-US" sz="2400" dirty="0" smtClean="0">
                <a:latin typeface="+mj-lt"/>
              </a:rPr>
              <a:t>2002-2014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648596433"/>
              </p:ext>
            </p:extLst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43600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within </a:t>
            </a:r>
            <a:r>
              <a:rPr lang="en-US" sz="1100" dirty="0" smtClean="0"/>
              <a:t>firm size from </a:t>
            </a:r>
            <a:r>
              <a:rPr lang="en-US" sz="1100" dirty="0"/>
              <a:t>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2002-2014.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0"/>
            <a:ext cx="106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100" b="1" dirty="0"/>
              <a:t>All Small Firms </a:t>
            </a:r>
          </a:p>
          <a:p>
            <a:pPr marL="55563" algn="r"/>
            <a:r>
              <a:rPr lang="en-US" sz="11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1"/>
            <a:ext cx="1066800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dirty="0"/>
              <a:t>All Large Firms</a:t>
            </a:r>
          </a:p>
          <a:p>
            <a:r>
              <a:rPr lang="en-US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173568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6.17 Distribution of Percentage of Premium Paid by Covered Workers for Single Coverage, by Firm Size, 2002-2014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6.17 Distribution of Percentage of Premium Paid by Covered Workers for Single Coverage, by Firm Size, 2002-2014</dc:title>
  <dc:creator>NirmitaP</dc:creator>
  <cp:lastModifiedBy>NirmitaP</cp:lastModifiedBy>
  <cp:revision>1</cp:revision>
  <dcterms:created xsi:type="dcterms:W3CDTF">2014-09-02T14:47:33Z</dcterms:created>
  <dcterms:modified xsi:type="dcterms:W3CDTF">2014-09-02T14:47:34Z</dcterms:modified>
</cp:coreProperties>
</file>