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19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Sheet1!$B$2:$Q$2</c:f>
              <c:numCache>
                <c:formatCode>0%</c:formatCode>
                <c:ptCount val="16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0.16</c:v>
                </c:pt>
                <c:pt idx="9">
                  <c:v>0.16</c:v>
                </c:pt>
                <c:pt idx="10">
                  <c:v>0.17</c:v>
                </c:pt>
                <c:pt idx="11">
                  <c:v>0.19</c:v>
                </c:pt>
                <c:pt idx="12">
                  <c:v>0.18</c:v>
                </c:pt>
                <c:pt idx="13">
                  <c:v>0.18</c:v>
                </c:pt>
                <c:pt idx="14">
                  <c:v>0.18</c:v>
                </c:pt>
                <c:pt idx="15">
                  <c:v>0.18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30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Sheet1!$B$3:$Q$3</c:f>
              <c:numCache>
                <c:formatCode>0%</c:formatCode>
                <c:ptCount val="16"/>
                <c:pt idx="0">
                  <c:v>0.27</c:v>
                </c:pt>
                <c:pt idx="1">
                  <c:v>0.26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0.27</c:v>
                </c:pt>
                <c:pt idx="5">
                  <c:v>0.28000000000000003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  <c:pt idx="11">
                  <c:v>0.3</c:v>
                </c:pt>
                <c:pt idx="12">
                  <c:v>0.28000000000000003</c:v>
                </c:pt>
                <c:pt idx="13">
                  <c:v>0.28000000000000003</c:v>
                </c:pt>
                <c:pt idx="14">
                  <c:v>0.28999999999999998</c:v>
                </c:pt>
                <c:pt idx="15">
                  <c:v>0.28999999999999998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04800"/>
        <c:axId val="51406720"/>
      </c:lineChart>
      <c:catAx>
        <c:axId val="5140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1406720"/>
        <c:crosses val="autoZero"/>
        <c:auto val="1"/>
        <c:lblAlgn val="ctr"/>
        <c:lblOffset val="100"/>
        <c:noMultiLvlLbl val="0"/>
      </c:catAx>
      <c:valAx>
        <c:axId val="5140672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51404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1981404866764533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3362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926782"/>
              </p:ext>
            </p:extLst>
          </p:nvPr>
        </p:nvGraphicFramePr>
        <p:xfrm>
          <a:off x="762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1999-2014.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14300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6.1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Percentage of Premium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1999-2014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29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 Average Percentage of Premium Paid by Covered Workers for Single and Family Coverage, 1999-2014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 Average Percentage of Premium Paid by Covered Workers for Single and Family Coverage, 1999-2014</dc:title>
  <dc:creator>NirmitaP</dc:creator>
  <cp:lastModifiedBy>NirmitaP</cp:lastModifiedBy>
  <cp:revision>1</cp:revision>
  <dcterms:created xsi:type="dcterms:W3CDTF">2014-09-02T14:47:44Z</dcterms:created>
  <dcterms:modified xsi:type="dcterms:W3CDTF">2014-09-02T14:47:45Z</dcterms:modified>
</cp:coreProperties>
</file>