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Sheet1!$B$3:$B$23</c:f>
              <c:numCache>
                <c:formatCode>0%</c:formatCode>
                <c:ptCount val="21"/>
                <c:pt idx="0">
                  <c:v>0.79</c:v>
                </c:pt>
                <c:pt idx="1">
                  <c:v>0.63</c:v>
                </c:pt>
                <c:pt idx="3">
                  <c:v>0.73</c:v>
                </c:pt>
                <c:pt idx="4">
                  <c:v>0.83</c:v>
                </c:pt>
                <c:pt idx="6">
                  <c:v>0.85</c:v>
                </c:pt>
                <c:pt idx="7">
                  <c:v>0.48</c:v>
                </c:pt>
                <c:pt idx="9">
                  <c:v>0.77</c:v>
                </c:pt>
                <c:pt idx="10">
                  <c:v>0.77</c:v>
                </c:pt>
                <c:pt idx="12">
                  <c:v>0.79</c:v>
                </c:pt>
                <c:pt idx="13">
                  <c:v>0.59</c:v>
                </c:pt>
                <c:pt idx="15">
                  <c:v>0.74</c:v>
                </c:pt>
                <c:pt idx="16">
                  <c:v>0.81</c:v>
                </c:pt>
                <c:pt idx="18">
                  <c:v>0.77</c:v>
                </c:pt>
                <c:pt idx="19">
                  <c:v>0.83</c:v>
                </c:pt>
                <c:pt idx="20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9433600"/>
        <c:axId val="109435136"/>
      </c:barChart>
      <c:catAx>
        <c:axId val="109433600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09435136"/>
        <c:crosses val="autoZero"/>
        <c:auto val="1"/>
        <c:lblAlgn val="ctr"/>
        <c:lblOffset val="100"/>
        <c:noMultiLvlLbl val="0"/>
      </c:catAx>
      <c:valAx>
        <c:axId val="109435136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0943360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82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331587"/>
              </p:ext>
            </p:extLst>
          </p:nvPr>
        </p:nvGraphicFramePr>
        <p:xfrm>
          <a:off x="2743200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2014.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3.3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Workers Eligible for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2014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20793"/>
              </p:ext>
            </p:extLst>
          </p:nvPr>
        </p:nvGraphicFramePr>
        <p:xfrm>
          <a:off x="25400" y="1675298"/>
          <a:ext cx="4142509" cy="458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5148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8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01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8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$57,000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8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$57,000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01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8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Part-Time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8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914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705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7056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38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665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795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60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9628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22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3.3 Among Workers in Firms Offering Health Benefits, Percentage of Workers Eligible for Health Benefits Offered by Their Firm, by Firm Characteristics,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3.3 Among Workers in Firms Offering Health Benefits, Percentage of Workers Eligible for Health Benefits Offered by Their Firm, by Firm Characteristics, 2014</dc:title>
  <dc:creator>NirmitaP</dc:creator>
  <cp:lastModifiedBy>NirmitaP</cp:lastModifiedBy>
  <cp:revision>1</cp:revision>
  <dcterms:created xsi:type="dcterms:W3CDTF">2014-09-02T14:28:40Z</dcterms:created>
  <dcterms:modified xsi:type="dcterms:W3CDTF">2014-09-02T14:28:40Z</dcterms:modified>
</cp:coreProperties>
</file>