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0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812256422492642E-2"/>
          <c:y val="0.12493599590373784"/>
          <c:w val="0.90393521832498203"/>
          <c:h val="0.7686417200014436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4175084175084171E-4"/>
                  <c:y val="1.401037650404701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4175084175084171E-4"/>
                  <c:y val="-1.6011858861768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2.8020753008094028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2.00148235772100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"$"#,##0</c:formatCode>
                <c:ptCount val="12"/>
                <c:pt idx="0">
                  <c:v>107350</c:v>
                </c:pt>
                <c:pt idx="1">
                  <c:v>18800</c:v>
                </c:pt>
                <c:pt idx="2">
                  <c:v>19650</c:v>
                </c:pt>
                <c:pt idx="3">
                  <c:v>70250</c:v>
                </c:pt>
                <c:pt idx="4">
                  <c:v>9000</c:v>
                </c:pt>
                <c:pt idx="5">
                  <c:v>2500</c:v>
                </c:pt>
                <c:pt idx="6">
                  <c:v>58600</c:v>
                </c:pt>
                <c:pt idx="7">
                  <c:v>2950</c:v>
                </c:pt>
                <c:pt idx="8">
                  <c:v>8900</c:v>
                </c:pt>
                <c:pt idx="9">
                  <c:v>35200</c:v>
                </c:pt>
                <c:pt idx="10">
                  <c:v>2100</c:v>
                </c:pt>
                <c:pt idx="11">
                  <c:v>1500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49842304"/>
        <c:axId val="249848192"/>
      </c:bubbleChart>
      <c:valAx>
        <c:axId val="249842304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49848192"/>
        <c:crossesAt val="0"/>
        <c:crossBetween val="midCat"/>
      </c:valAx>
      <c:valAx>
        <c:axId val="249848192"/>
        <c:scaling>
          <c:orientation val="minMax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249842304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r>
              <a:rPr lang="en-US" dirty="0"/>
              <a:t>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Savings of the Medicare Population, </a:t>
            </a:r>
            <a:br>
              <a:rPr lang="en-US" dirty="0"/>
            </a:br>
            <a:r>
              <a:rPr lang="en-US" dirty="0"/>
              <a:t>by Marital Status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358954"/>
              </p:ext>
            </p:extLst>
          </p:nvPr>
        </p:nvGraphicFramePr>
        <p:xfrm>
          <a:off x="609600" y="1814554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 beneficiaries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370514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8418" y="6920254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888593"/>
              </p:ext>
            </p:extLst>
          </p:nvPr>
        </p:nvGraphicFramePr>
        <p:xfrm>
          <a:off x="236155" y="7045306"/>
          <a:ext cx="14253029" cy="1565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845"/>
                <a:gridCol w="3050796"/>
                <a:gridCol w="3050796"/>
                <a:gridCol w="3050796"/>
                <a:gridCol w="3050796"/>
              </a:tblGrid>
              <a:tr h="55716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Marital Status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Married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Divorced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Widowed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Single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068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$84,550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$53,750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$41,450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$19,300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47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savings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96%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92%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87%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80%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0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def2e4c9bde4ac93ce5a5cc96353c4577239b3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5071</TotalTime>
  <Words>101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Savings of the Medicare Population,  by Marital Status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115</cp:revision>
  <dcterms:created xsi:type="dcterms:W3CDTF">2013-07-22T15:12:42Z</dcterms:created>
  <dcterms:modified xsi:type="dcterms:W3CDTF">2013-09-16T14:10:23Z</dcterms:modified>
</cp:coreProperties>
</file>