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8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812256422492642E-2"/>
          <c:y val="3.0866359269839376E-2"/>
          <c:w val="0.90393521832498203"/>
          <c:h val="0.86271139081433068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>
                <c:manualLayout>
                  <c:x val="-3.3670033670033669E-3"/>
                  <c:y val="-2.4017788292652022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3670033670033669E-3"/>
                  <c:y val="8.0059294308840075E-3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3.3670033670033669E-3"/>
                  <c:y val="-2.80207530080940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6835016835016834E-3"/>
                  <c:y val="1.6011858861768015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-1.6835016835016834E-3"/>
                  <c:y val="-1.000741178860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8.4175084175084171E-4"/>
                  <c:y val="1.000741178860501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4175084175084171E-4"/>
                  <c:y val="-8.005929430884080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1.0007411788604936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-1.20088941463260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18200</c:v>
                </c:pt>
                <c:pt idx="1">
                  <c:v>1800</c:v>
                </c:pt>
                <c:pt idx="2">
                  <c:v>2100</c:v>
                </c:pt>
                <c:pt idx="3">
                  <c:v>64700</c:v>
                </c:pt>
                <c:pt idx="4">
                  <c:v>12500</c:v>
                </c:pt>
                <c:pt idx="5">
                  <c:v>19000</c:v>
                </c:pt>
                <c:pt idx="6">
                  <c:v>106350</c:v>
                </c:pt>
                <c:pt idx="7">
                  <c:v>23500</c:v>
                </c:pt>
                <c:pt idx="8">
                  <c:v>34200</c:v>
                </c:pt>
                <c:pt idx="9">
                  <c:v>253550</c:v>
                </c:pt>
                <c:pt idx="10">
                  <c:v>52250</c:v>
                </c:pt>
                <c:pt idx="11">
                  <c:v>57000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42834048"/>
        <c:axId val="242852224"/>
      </c:bubbleChart>
      <c:valAx>
        <c:axId val="242834048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242852224"/>
        <c:crossesAt val="0"/>
        <c:crossBetween val="midCat"/>
      </c:valAx>
      <c:valAx>
        <c:axId val="242852224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242834048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Savings of the Medicare Population, </a:t>
            </a:r>
            <a:br>
              <a:rPr lang="en-US" dirty="0"/>
            </a:br>
            <a:r>
              <a:rPr lang="en-US" dirty="0"/>
              <a:t>by Education Level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730463"/>
              </p:ext>
            </p:extLst>
          </p:nvPr>
        </p:nvGraphicFramePr>
        <p:xfrm>
          <a:off x="609600" y="1782457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savings, 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all beneficiaries (in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2012 dollars)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253810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8418" y="6781800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69623"/>
              </p:ext>
            </p:extLst>
          </p:nvPr>
        </p:nvGraphicFramePr>
        <p:xfrm>
          <a:off x="236155" y="6906852"/>
          <a:ext cx="14253029" cy="175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845"/>
                <a:gridCol w="3050796"/>
                <a:gridCol w="3050796"/>
                <a:gridCol w="3050796"/>
                <a:gridCol w="3050796"/>
              </a:tblGrid>
              <a:tr h="55716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Education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Level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</a:t>
                      </a:r>
                      <a:b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Some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068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$10,600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$52,500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$87,650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$223,650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47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savings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83%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93%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95%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97%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5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fa559717a66b0d0a7b25a6db31d2b833e32cf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5070</TotalTime>
  <Words>120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Savings of the Medicare Population,  by Education Level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111</cp:revision>
  <dcterms:created xsi:type="dcterms:W3CDTF">2013-07-22T15:12:42Z</dcterms:created>
  <dcterms:modified xsi:type="dcterms:W3CDTF">2013-09-16T14:09:42Z</dcterms:modified>
</cp:coreProperties>
</file>