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1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86111111111119E-3"/>
          <c:y val="7.6764901947013978E-2"/>
          <c:w val="0.98090277777777757"/>
          <c:h val="0.775378184385995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63100</c:v>
                </c:pt>
                <c:pt idx="1">
                  <c:v>85950</c:v>
                </c:pt>
                <c:pt idx="2">
                  <c:v>11650</c:v>
                </c:pt>
                <c:pt idx="3">
                  <c:v>12050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4502144"/>
        <c:axId val="34503680"/>
      </c:barChart>
      <c:catAx>
        <c:axId val="345021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34503680"/>
        <c:crosses val="autoZero"/>
        <c:auto val="1"/>
        <c:lblAlgn val="ctr"/>
        <c:lblOffset val="0"/>
        <c:noMultiLvlLbl val="0"/>
      </c:catAx>
      <c:valAx>
        <c:axId val="34503680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34502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 Numbers do not sum, because </a:t>
            </a:r>
            <a:r>
              <a:rPr lang="en-US" dirty="0" smtClean="0"/>
              <a:t>2.1 </a:t>
            </a:r>
            <a:r>
              <a:rPr lang="en-US" dirty="0"/>
              <a:t>million are identified as “Other” races.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Savings of the Medicare Population,</a:t>
            </a:r>
            <a:br>
              <a:rPr lang="en-US" dirty="0"/>
            </a:br>
            <a:r>
              <a:rPr lang="en-US" dirty="0"/>
              <a:t>Total and by Race/Ethnicity, 2012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744650"/>
              </p:ext>
            </p:extLst>
          </p:nvPr>
        </p:nvGraphicFramePr>
        <p:xfrm>
          <a:off x="2739456" y="1180563"/>
          <a:ext cx="10972800" cy="7295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115017"/>
              </p:ext>
            </p:extLst>
          </p:nvPr>
        </p:nvGraphicFramePr>
        <p:xfrm>
          <a:off x="377256" y="8022336"/>
          <a:ext cx="13258800" cy="58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2697480"/>
                <a:gridCol w="2697480"/>
                <a:gridCol w="2697480"/>
                <a:gridCol w="2697480"/>
              </a:tblGrid>
              <a:tr h="58780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Number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of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50.4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40.0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4.7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3.6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2133717" y="5285838"/>
            <a:ext cx="6800850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"/>
          <p:cNvSpPr txBox="1"/>
          <p:nvPr/>
        </p:nvSpPr>
        <p:spPr>
          <a:xfrm>
            <a:off x="304800" y="1656694"/>
            <a:ext cx="5229342" cy="1028818"/>
          </a:xfrm>
          <a:prstGeom prst="rect">
            <a:avLst/>
          </a:prstGeom>
          <a:noFill/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among 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 beneficiaries 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6950162171593506c338c1214fca1a6b93e8d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5069</TotalTime>
  <Words>74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Savings of the Medicare Population, Total and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103</cp:revision>
  <dcterms:created xsi:type="dcterms:W3CDTF">2013-07-22T15:12:42Z</dcterms:created>
  <dcterms:modified xsi:type="dcterms:W3CDTF">2013-09-16T14:08:28Z</dcterms:modified>
</cp:coreProperties>
</file>