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6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5E-2"/>
          <c:y val="3.0866359269839376E-2"/>
          <c:w val="0.96875000000000266"/>
          <c:h val="0.82268174365991065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Income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1.2609338853642234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"/>
                  <c:y val="1.4710895329249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835016835016834E-3"/>
                  <c:y val="-1.0507782378035338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1.6835016835016834E-3"/>
                  <c:y val="6.304669426821232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"$"#,##0</c:formatCode>
                <c:ptCount val="12"/>
                <c:pt idx="0">
                  <c:v>17650</c:v>
                </c:pt>
                <c:pt idx="1">
                  <c:v>13000</c:v>
                </c:pt>
                <c:pt idx="2">
                  <c:v>12350</c:v>
                </c:pt>
                <c:pt idx="3">
                  <c:v>31100</c:v>
                </c:pt>
                <c:pt idx="4">
                  <c:v>17550</c:v>
                </c:pt>
                <c:pt idx="5">
                  <c:v>14900</c:v>
                </c:pt>
                <c:pt idx="6">
                  <c:v>24550</c:v>
                </c:pt>
                <c:pt idx="7">
                  <c:v>15650</c:v>
                </c:pt>
                <c:pt idx="8">
                  <c:v>14250</c:v>
                </c:pt>
                <c:pt idx="9">
                  <c:v>18250</c:v>
                </c:pt>
                <c:pt idx="10">
                  <c:v>13550</c:v>
                </c:pt>
                <c:pt idx="11">
                  <c:v>11300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6062464"/>
        <c:axId val="6064000"/>
      </c:bubbleChart>
      <c:valAx>
        <c:axId val="6062464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6064000"/>
        <c:crossesAt val="0"/>
        <c:crossBetween val="midCat"/>
      </c:valAx>
      <c:valAx>
        <c:axId val="6064000"/>
        <c:scaling>
          <c:orientation val="minMax"/>
        </c:scaling>
        <c:delete val="1"/>
        <c:axPos val="l"/>
        <c:numFmt formatCode="&quot;$&quot;#,##0" sourceLinked="1"/>
        <c:majorTickMark val="out"/>
        <c:minorTickMark val="none"/>
        <c:tickLblPos val="none"/>
        <c:crossAx val="6062464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Income of the Medicare Population, </a:t>
            </a:r>
            <a:br>
              <a:rPr lang="en-US" dirty="0"/>
            </a:br>
            <a:r>
              <a:rPr lang="en-US" dirty="0"/>
              <a:t>by Age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146079"/>
              </p:ext>
            </p:extLst>
          </p:nvPr>
        </p:nvGraphicFramePr>
        <p:xfrm>
          <a:off x="609600" y="1724401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236154" y="16002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income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(in 2012 dollars)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960336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98932" y="7143868"/>
            <a:ext cx="138897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800429"/>
              </p:ext>
            </p:extLst>
          </p:nvPr>
        </p:nvGraphicFramePr>
        <p:xfrm>
          <a:off x="1615440" y="7315200"/>
          <a:ext cx="13075920" cy="1165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980"/>
                <a:gridCol w="3268980"/>
                <a:gridCol w="3268980"/>
                <a:gridCol w="3268980"/>
              </a:tblGrid>
              <a:tr h="547234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Under Age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65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Ages 65</a:t>
                      </a:r>
                      <a:r>
                        <a:rPr lang="en-US" sz="25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– 74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 75 – 84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Ages 85 and Older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836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$16,200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$28,100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$22,700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$17,400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36154" y="7587247"/>
            <a:ext cx="197364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Median income</a:t>
            </a:r>
          </a:p>
          <a:p>
            <a:pPr>
              <a:lnSpc>
                <a:spcPct val="85000"/>
              </a:lnSpc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mong all beneficiaries: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86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56ee90591c70bb6ced51603b9e6ec5e9ecc2ea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5067</TotalTime>
  <Words>100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Income of the Medicare Population,  by Age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95</cp:revision>
  <dcterms:created xsi:type="dcterms:W3CDTF">2013-07-22T15:12:42Z</dcterms:created>
  <dcterms:modified xsi:type="dcterms:W3CDTF">2013-09-16T14:06:19Z</dcterms:modified>
</cp:coreProperties>
</file>