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tags/tag1.xml" ContentType="application/vnd.openxmlformats-officedocument.presentationml.tag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theme/theme2.xml" ContentType="application/vnd.openxmlformats-officedocument.theme+xml"/>
  <Override PartName="/ppt/charts/chart1.xml" ContentType="application/vnd.openxmlformats-officedocument.drawingml.char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notesMasterIdLst>
    <p:notesMasterId r:id="rId3"/>
  </p:notesMasterIdLst>
  <p:sldIdLst>
    <p:sldId id="281" r:id="rId2"/>
  </p:sldIdLst>
  <p:sldSz cx="15087600" cy="9601200"/>
  <p:notesSz cx="6858000" cy="9144000"/>
  <p:custDataLst>
    <p:tags r:id="rId4"/>
  </p:custDataLst>
  <p:defaultTextStyle>
    <a:defPPr>
      <a:defRPr lang="en-US"/>
    </a:defPPr>
    <a:lvl1pPr marL="0" algn="l" defTabSz="1410736" rtl="0" eaLnBrk="1" latinLnBrk="0" hangingPunct="1">
      <a:defRPr sz="2800" kern="1200">
        <a:solidFill>
          <a:schemeClr val="tx1"/>
        </a:solidFill>
        <a:latin typeface="+mn-lt"/>
        <a:ea typeface="+mn-ea"/>
        <a:cs typeface="+mn-cs"/>
      </a:defRPr>
    </a:lvl1pPr>
    <a:lvl2pPr marL="705368" algn="l" defTabSz="1410736" rtl="0" eaLnBrk="1" latinLnBrk="0" hangingPunct="1">
      <a:defRPr sz="2800" kern="1200">
        <a:solidFill>
          <a:schemeClr val="tx1"/>
        </a:solidFill>
        <a:latin typeface="+mn-lt"/>
        <a:ea typeface="+mn-ea"/>
        <a:cs typeface="+mn-cs"/>
      </a:defRPr>
    </a:lvl2pPr>
    <a:lvl3pPr marL="1410736" algn="l" defTabSz="1410736" rtl="0" eaLnBrk="1" latinLnBrk="0" hangingPunct="1">
      <a:defRPr sz="2800" kern="1200">
        <a:solidFill>
          <a:schemeClr val="tx1"/>
        </a:solidFill>
        <a:latin typeface="+mn-lt"/>
        <a:ea typeface="+mn-ea"/>
        <a:cs typeface="+mn-cs"/>
      </a:defRPr>
    </a:lvl3pPr>
    <a:lvl4pPr marL="2116104" algn="l" defTabSz="1410736" rtl="0" eaLnBrk="1" latinLnBrk="0" hangingPunct="1">
      <a:defRPr sz="2800" kern="1200">
        <a:solidFill>
          <a:schemeClr val="tx1"/>
        </a:solidFill>
        <a:latin typeface="+mn-lt"/>
        <a:ea typeface="+mn-ea"/>
        <a:cs typeface="+mn-cs"/>
      </a:defRPr>
    </a:lvl4pPr>
    <a:lvl5pPr marL="2821473" algn="l" defTabSz="1410736" rtl="0" eaLnBrk="1" latinLnBrk="0" hangingPunct="1">
      <a:defRPr sz="2800" kern="1200">
        <a:solidFill>
          <a:schemeClr val="tx1"/>
        </a:solidFill>
        <a:latin typeface="+mn-lt"/>
        <a:ea typeface="+mn-ea"/>
        <a:cs typeface="+mn-cs"/>
      </a:defRPr>
    </a:lvl5pPr>
    <a:lvl6pPr marL="3526841" algn="l" defTabSz="1410736" rtl="0" eaLnBrk="1" latinLnBrk="0" hangingPunct="1">
      <a:defRPr sz="2800" kern="1200">
        <a:solidFill>
          <a:schemeClr val="tx1"/>
        </a:solidFill>
        <a:latin typeface="+mn-lt"/>
        <a:ea typeface="+mn-ea"/>
        <a:cs typeface="+mn-cs"/>
      </a:defRPr>
    </a:lvl6pPr>
    <a:lvl7pPr marL="4232209" algn="l" defTabSz="1410736" rtl="0" eaLnBrk="1" latinLnBrk="0" hangingPunct="1">
      <a:defRPr sz="2800" kern="1200">
        <a:solidFill>
          <a:schemeClr val="tx1"/>
        </a:solidFill>
        <a:latin typeface="+mn-lt"/>
        <a:ea typeface="+mn-ea"/>
        <a:cs typeface="+mn-cs"/>
      </a:defRPr>
    </a:lvl7pPr>
    <a:lvl8pPr marL="4937577" algn="l" defTabSz="1410736" rtl="0" eaLnBrk="1" latinLnBrk="0" hangingPunct="1">
      <a:defRPr sz="2800" kern="1200">
        <a:solidFill>
          <a:schemeClr val="tx1"/>
        </a:solidFill>
        <a:latin typeface="+mn-lt"/>
        <a:ea typeface="+mn-ea"/>
        <a:cs typeface="+mn-cs"/>
      </a:defRPr>
    </a:lvl8pPr>
    <a:lvl9pPr marL="5642945" algn="l" defTabSz="1410736" rtl="0" eaLnBrk="1" latinLnBrk="0" hangingPunct="1">
      <a:defRPr sz="2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87A845"/>
    <a:srgbClr val="DA6300"/>
    <a:srgbClr val="B85C00"/>
    <a:srgbClr val="025189"/>
    <a:srgbClr val="FF8811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5076" autoAdjust="0"/>
  </p:normalViewPr>
  <p:slideViewPr>
    <p:cSldViewPr>
      <p:cViewPr>
        <p:scale>
          <a:sx n="66" d="100"/>
          <a:sy n="66" d="100"/>
        </p:scale>
        <p:origin x="-1638" y="-360"/>
      </p:cViewPr>
      <p:guideLst>
        <p:guide orient="horz" pos="3024"/>
        <p:guide pos="4752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ableStyles" Target="tableStyles.xml"/><Relationship Id="rId3" Type="http://schemas.openxmlformats.org/officeDocument/2006/relationships/notesMaster" Target="notesMasters/notesMaster1.xml"/><Relationship Id="rId7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viewProps" Target="viewProps.xml"/><Relationship Id="rId5" Type="http://schemas.openxmlformats.org/officeDocument/2006/relationships/presProps" Target="presProps.xml"/><Relationship Id="rId4" Type="http://schemas.openxmlformats.org/officeDocument/2006/relationships/tags" Target="tags/tag1.xml"/></Relationships>
</file>

<file path=ppt/charts/_rels/chart1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1.xlsx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3.125E-2"/>
          <c:y val="3.0866359269839376E-2"/>
          <c:w val="0.96875000000000266"/>
          <c:h val="0.82268174365991065"/>
        </c:manualLayout>
      </c:layout>
      <c:bubbleChart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Median Income</c:v>
                </c:pt>
              </c:strCache>
            </c:strRef>
          </c:tx>
          <c:spPr>
            <a:solidFill>
              <a:srgbClr val="003366">
                <a:alpha val="50000"/>
              </a:srgbClr>
            </a:solidFill>
            <a:ln w="57150">
              <a:solidFill>
                <a:schemeClr val="tx2"/>
              </a:solidFill>
            </a:ln>
          </c:spPr>
          <c:invertIfNegative val="0"/>
          <c:dPt>
            <c:idx val="0"/>
            <c:invertIfNegative val="0"/>
            <c:bubble3D val="0"/>
            <c:spPr>
              <a:solidFill>
                <a:srgbClr val="025189">
                  <a:alpha val="50196"/>
                </a:srgbClr>
              </a:solidFill>
              <a:ln w="57150">
                <a:solidFill>
                  <a:schemeClr val="accent2"/>
                </a:solidFill>
              </a:ln>
            </c:spPr>
          </c:dPt>
          <c:dPt>
            <c:idx val="1"/>
            <c:invertIfNegative val="0"/>
            <c:bubble3D val="0"/>
            <c:spPr>
              <a:solidFill>
                <a:srgbClr val="87A845">
                  <a:alpha val="50196"/>
                </a:srgbClr>
              </a:solidFill>
              <a:ln w="57150">
                <a:solidFill>
                  <a:srgbClr val="87A845"/>
                </a:solidFill>
              </a:ln>
            </c:spPr>
          </c:dPt>
          <c:dPt>
            <c:idx val="2"/>
            <c:invertIfNegative val="0"/>
            <c:bubble3D val="0"/>
            <c:spPr>
              <a:solidFill>
                <a:srgbClr val="FF8811">
                  <a:alpha val="50196"/>
                </a:srgbClr>
              </a:solidFill>
              <a:ln w="57150">
                <a:solidFill>
                  <a:schemeClr val="tx2"/>
                </a:solidFill>
              </a:ln>
            </c:spPr>
          </c:dPt>
          <c:dPt>
            <c:idx val="3"/>
            <c:invertIfNegative val="0"/>
            <c:bubble3D val="0"/>
            <c:spPr>
              <a:solidFill>
                <a:srgbClr val="025189">
                  <a:alpha val="50196"/>
                </a:srgbClr>
              </a:solidFill>
              <a:ln w="57150">
                <a:solidFill>
                  <a:schemeClr val="accent2"/>
                </a:solidFill>
              </a:ln>
            </c:spPr>
          </c:dPt>
          <c:dPt>
            <c:idx val="4"/>
            <c:invertIfNegative val="0"/>
            <c:bubble3D val="0"/>
            <c:spPr>
              <a:solidFill>
                <a:srgbClr val="87A845">
                  <a:alpha val="50196"/>
                </a:srgbClr>
              </a:solidFill>
              <a:ln w="57150">
                <a:solidFill>
                  <a:srgbClr val="87A845"/>
                </a:solidFill>
              </a:ln>
            </c:spPr>
          </c:dPt>
          <c:dPt>
            <c:idx val="5"/>
            <c:invertIfNegative val="0"/>
            <c:bubble3D val="0"/>
            <c:spPr>
              <a:solidFill>
                <a:srgbClr val="FF8811">
                  <a:alpha val="50196"/>
                </a:srgbClr>
              </a:solidFill>
              <a:ln w="57150">
                <a:solidFill>
                  <a:schemeClr val="tx2"/>
                </a:solidFill>
              </a:ln>
            </c:spPr>
          </c:dPt>
          <c:dPt>
            <c:idx val="6"/>
            <c:invertIfNegative val="0"/>
            <c:bubble3D val="0"/>
            <c:spPr>
              <a:solidFill>
                <a:srgbClr val="025189">
                  <a:alpha val="50196"/>
                </a:srgbClr>
              </a:solidFill>
              <a:ln w="57150">
                <a:solidFill>
                  <a:schemeClr val="accent2"/>
                </a:solidFill>
              </a:ln>
            </c:spPr>
          </c:dPt>
          <c:dPt>
            <c:idx val="7"/>
            <c:invertIfNegative val="0"/>
            <c:bubble3D val="0"/>
            <c:spPr>
              <a:solidFill>
                <a:srgbClr val="87A845">
                  <a:alpha val="50196"/>
                </a:srgbClr>
              </a:solidFill>
              <a:ln w="57150">
                <a:solidFill>
                  <a:srgbClr val="87A845"/>
                </a:solidFill>
              </a:ln>
            </c:spPr>
          </c:dPt>
          <c:dPt>
            <c:idx val="8"/>
            <c:invertIfNegative val="0"/>
            <c:bubble3D val="0"/>
            <c:spPr>
              <a:solidFill>
                <a:srgbClr val="FF8811">
                  <a:alpha val="50196"/>
                </a:srgbClr>
              </a:solidFill>
              <a:ln w="57150">
                <a:solidFill>
                  <a:schemeClr val="tx2"/>
                </a:solidFill>
              </a:ln>
            </c:spPr>
          </c:dPt>
          <c:dPt>
            <c:idx val="9"/>
            <c:invertIfNegative val="0"/>
            <c:bubble3D val="0"/>
            <c:spPr>
              <a:solidFill>
                <a:srgbClr val="025189">
                  <a:alpha val="50196"/>
                </a:srgbClr>
              </a:solidFill>
              <a:ln w="57150">
                <a:solidFill>
                  <a:schemeClr val="accent2"/>
                </a:solidFill>
              </a:ln>
            </c:spPr>
          </c:dPt>
          <c:dPt>
            <c:idx val="10"/>
            <c:invertIfNegative val="0"/>
            <c:bubble3D val="0"/>
            <c:spPr>
              <a:solidFill>
                <a:srgbClr val="87A845">
                  <a:alpha val="50196"/>
                </a:srgbClr>
              </a:solidFill>
              <a:ln w="57150">
                <a:solidFill>
                  <a:srgbClr val="87A845"/>
                </a:solidFill>
              </a:ln>
            </c:spPr>
          </c:dPt>
          <c:dPt>
            <c:idx val="11"/>
            <c:invertIfNegative val="0"/>
            <c:bubble3D val="0"/>
            <c:spPr>
              <a:solidFill>
                <a:srgbClr val="FF8811">
                  <a:alpha val="50196"/>
                </a:srgbClr>
              </a:solidFill>
              <a:ln w="57150">
                <a:solidFill>
                  <a:schemeClr val="tx2"/>
                </a:solidFill>
              </a:ln>
            </c:spPr>
          </c:dPt>
          <c:dLbls>
            <c:dLbl>
              <c:idx val="0"/>
              <c:layout/>
              <c:spPr/>
              <c:txPr>
                <a:bodyPr/>
                <a:lstStyle/>
                <a:p>
                  <a:pPr>
                    <a:defRPr sz="2400">
                      <a:solidFill>
                        <a:schemeClr val="accent2"/>
                      </a:solidFill>
                    </a:defRPr>
                  </a:pPr>
                  <a:endParaRPr lang="en-US"/>
                </a:p>
              </c:txPr>
              <c:dLblPos val="r"/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1"/>
              <c:layout>
                <c:manualLayout>
                  <c:x val="0"/>
                  <c:y val="-1.2609338853642234E-2"/>
                </c:manualLayout>
              </c:layout>
              <c:spPr/>
              <c:txPr>
                <a:bodyPr/>
                <a:lstStyle/>
                <a:p>
                  <a:pPr>
                    <a:defRPr sz="2400">
                      <a:solidFill>
                        <a:srgbClr val="87A845"/>
                      </a:solidFill>
                    </a:defRPr>
                  </a:pPr>
                  <a:endParaRPr lang="en-US"/>
                </a:p>
              </c:txPr>
              <c:dLblPos val="r"/>
              <c:showLegendKey val="0"/>
              <c:showVal val="1"/>
              <c:showCatName val="0"/>
              <c:showSerName val="0"/>
              <c:showPercent val="0"/>
              <c:showBubbleSize val="0"/>
              <c:separator>
</c:separator>
            </c:dLbl>
            <c:dLbl>
              <c:idx val="2"/>
              <c:layout>
                <c:manualLayout>
                  <c:x val="0"/>
                  <c:y val="1.4710895329249364E-2"/>
                </c:manualLayout>
              </c:layout>
              <c:dLblPos val="r"/>
              <c:showLegendKey val="0"/>
              <c:showVal val="1"/>
              <c:showCatName val="0"/>
              <c:showSerName val="0"/>
              <c:showPercent val="0"/>
              <c:showBubbleSize val="0"/>
              <c:separator>
</c:separator>
            </c:dLbl>
            <c:dLbl>
              <c:idx val="3"/>
              <c:layout/>
              <c:spPr/>
              <c:txPr>
                <a:bodyPr/>
                <a:lstStyle/>
                <a:p>
                  <a:pPr>
                    <a:defRPr sz="2400">
                      <a:solidFill>
                        <a:schemeClr val="accent2"/>
                      </a:solidFill>
                    </a:defRPr>
                  </a:pPr>
                  <a:endParaRPr lang="en-US"/>
                </a:p>
              </c:txPr>
              <c:dLblPos val="r"/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4"/>
              <c:layout>
                <c:manualLayout>
                  <c:x val="1.6835016835016834E-3"/>
                  <c:y val="-1.0507782378035338E-2"/>
                </c:manualLayout>
              </c:layout>
              <c:spPr/>
              <c:txPr>
                <a:bodyPr/>
                <a:lstStyle/>
                <a:p>
                  <a:pPr>
                    <a:defRPr sz="2400">
                      <a:solidFill>
                        <a:srgbClr val="87A845"/>
                      </a:solidFill>
                    </a:defRPr>
                  </a:pPr>
                  <a:endParaRPr lang="en-US"/>
                </a:p>
              </c:txPr>
              <c:dLblPos val="r"/>
              <c:showLegendKey val="0"/>
              <c:showVal val="1"/>
              <c:showCatName val="0"/>
              <c:showSerName val="0"/>
              <c:showPercent val="0"/>
              <c:showBubbleSize val="0"/>
              <c:separator>
</c:separator>
            </c:dLbl>
            <c:dLbl>
              <c:idx val="5"/>
              <c:layout>
                <c:manualLayout>
                  <c:x val="1.6835016835016834E-3"/>
                  <c:y val="6.3046694268212326E-3"/>
                </c:manualLayout>
              </c:layout>
              <c:dLblPos val="r"/>
              <c:showLegendKey val="0"/>
              <c:showVal val="1"/>
              <c:showCatName val="0"/>
              <c:showSerName val="0"/>
              <c:showPercent val="0"/>
              <c:showBubbleSize val="0"/>
              <c:separator>
</c:separator>
            </c:dLbl>
            <c:dLbl>
              <c:idx val="6"/>
              <c:layout/>
              <c:spPr/>
              <c:txPr>
                <a:bodyPr/>
                <a:lstStyle/>
                <a:p>
                  <a:pPr>
                    <a:defRPr sz="2400">
                      <a:solidFill>
                        <a:schemeClr val="accent2"/>
                      </a:solidFill>
                    </a:defRPr>
                  </a:pPr>
                  <a:endParaRPr lang="en-US"/>
                </a:p>
              </c:txPr>
              <c:dLblPos val="r"/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7"/>
              <c:layout/>
              <c:spPr/>
              <c:txPr>
                <a:bodyPr/>
                <a:lstStyle/>
                <a:p>
                  <a:pPr>
                    <a:defRPr sz="2400">
                      <a:solidFill>
                        <a:srgbClr val="87A845"/>
                      </a:solidFill>
                    </a:defRPr>
                  </a:pPr>
                  <a:endParaRPr lang="en-US"/>
                </a:p>
              </c:txPr>
              <c:dLblPos val="r"/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8"/>
              <c:layout/>
              <c:dLblPos val="r"/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9"/>
              <c:layout/>
              <c:spPr/>
              <c:txPr>
                <a:bodyPr/>
                <a:lstStyle/>
                <a:p>
                  <a:pPr>
                    <a:defRPr sz="2400">
                      <a:solidFill>
                        <a:schemeClr val="accent2"/>
                      </a:solidFill>
                    </a:defRPr>
                  </a:pPr>
                  <a:endParaRPr lang="en-US"/>
                </a:p>
              </c:txPr>
              <c:dLblPos val="r"/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10"/>
              <c:layout/>
              <c:spPr/>
              <c:txPr>
                <a:bodyPr/>
                <a:lstStyle/>
                <a:p>
                  <a:pPr>
                    <a:defRPr sz="2400">
                      <a:solidFill>
                        <a:srgbClr val="87A845"/>
                      </a:solidFill>
                    </a:defRPr>
                  </a:pPr>
                  <a:endParaRPr lang="en-US"/>
                </a:p>
              </c:txPr>
              <c:dLblPos val="r"/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11"/>
              <c:layout/>
              <c:dLblPos val="r"/>
              <c:showLegendKey val="0"/>
              <c:showVal val="1"/>
              <c:showCatName val="0"/>
              <c:showSerName val="0"/>
              <c:showPercent val="0"/>
              <c:showBubbleSize val="0"/>
            </c:dLbl>
            <c:txPr>
              <a:bodyPr/>
              <a:lstStyle/>
              <a:p>
                <a:pPr>
                  <a:defRPr sz="2400">
                    <a:solidFill>
                      <a:schemeClr val="tx2"/>
                    </a:solidFill>
                  </a:defRPr>
                </a:pPr>
                <a:endParaRPr lang="en-US"/>
              </a:p>
            </c:txPr>
            <c:dLblPos val="r"/>
            <c:showLegendKey val="0"/>
            <c:showVal val="1"/>
            <c:showCatName val="0"/>
            <c:showSerName val="0"/>
            <c:showPercent val="0"/>
            <c:showBubbleSize val="0"/>
            <c:separator>
</c:separator>
            <c:showLeaderLines val="0"/>
          </c:dLbls>
          <c:xVal>
            <c:numRef>
              <c:f>Sheet1!$A$2:$A$13</c:f>
              <c:numCache>
                <c:formatCode>General</c:formatCode>
                <c:ptCount val="12"/>
                <c:pt idx="0">
                  <c:v>1</c:v>
                </c:pt>
                <c:pt idx="1">
                  <c:v>1</c:v>
                </c:pt>
                <c:pt idx="2">
                  <c:v>1</c:v>
                </c:pt>
                <c:pt idx="3">
                  <c:v>2</c:v>
                </c:pt>
                <c:pt idx="4">
                  <c:v>2</c:v>
                </c:pt>
                <c:pt idx="5">
                  <c:v>2</c:v>
                </c:pt>
                <c:pt idx="6">
                  <c:v>3</c:v>
                </c:pt>
                <c:pt idx="7">
                  <c:v>3</c:v>
                </c:pt>
                <c:pt idx="8">
                  <c:v>3</c:v>
                </c:pt>
                <c:pt idx="9">
                  <c:v>4</c:v>
                </c:pt>
                <c:pt idx="10">
                  <c:v>4</c:v>
                </c:pt>
                <c:pt idx="11">
                  <c:v>4</c:v>
                </c:pt>
              </c:numCache>
            </c:numRef>
          </c:xVal>
          <c:yVal>
            <c:numRef>
              <c:f>Sheet1!$B$2:$B$13</c:f>
              <c:numCache>
                <c:formatCode>_("$"* #,##0_);_("$"* \(#,##0\);_("$"* "-"??_);_(@_)</c:formatCode>
                <c:ptCount val="12"/>
                <c:pt idx="0">
                  <c:v>15700</c:v>
                </c:pt>
                <c:pt idx="1">
                  <c:v>10900</c:v>
                </c:pt>
                <c:pt idx="2">
                  <c:v>10550</c:v>
                </c:pt>
                <c:pt idx="3">
                  <c:v>21850</c:v>
                </c:pt>
                <c:pt idx="4">
                  <c:v>15650</c:v>
                </c:pt>
                <c:pt idx="5">
                  <c:v>14600</c:v>
                </c:pt>
                <c:pt idx="6">
                  <c:v>28600</c:v>
                </c:pt>
                <c:pt idx="7">
                  <c:v>18450</c:v>
                </c:pt>
                <c:pt idx="8">
                  <c:v>22050</c:v>
                </c:pt>
                <c:pt idx="9">
                  <c:v>41400</c:v>
                </c:pt>
                <c:pt idx="10">
                  <c:v>29200</c:v>
                </c:pt>
                <c:pt idx="11">
                  <c:v>34800</c:v>
                </c:pt>
              </c:numCache>
            </c:numRef>
          </c:yVal>
          <c:bubbleSize>
            <c:numRef>
              <c:f>Sheet1!$C$2:$C$13</c:f>
              <c:numCache>
                <c:formatCode>0%</c:formatCode>
                <c:ptCount val="12"/>
                <c:pt idx="0">
                  <c:v>1</c:v>
                </c:pt>
                <c:pt idx="1">
                  <c:v>1</c:v>
                </c:pt>
                <c:pt idx="2">
                  <c:v>1</c:v>
                </c:pt>
                <c:pt idx="3">
                  <c:v>1</c:v>
                </c:pt>
                <c:pt idx="4">
                  <c:v>1</c:v>
                </c:pt>
                <c:pt idx="5">
                  <c:v>1</c:v>
                </c:pt>
                <c:pt idx="6">
                  <c:v>1</c:v>
                </c:pt>
                <c:pt idx="7">
                  <c:v>1</c:v>
                </c:pt>
                <c:pt idx="8">
                  <c:v>1</c:v>
                </c:pt>
                <c:pt idx="9">
                  <c:v>1</c:v>
                </c:pt>
                <c:pt idx="10">
                  <c:v>1</c:v>
                </c:pt>
                <c:pt idx="11">
                  <c:v>1</c:v>
                </c:pt>
              </c:numCache>
            </c:numRef>
          </c:bubbleSize>
          <c:bubble3D val="0"/>
        </c:ser>
        <c:dLbls>
          <c:showLegendKey val="0"/>
          <c:showVal val="0"/>
          <c:showCatName val="0"/>
          <c:showSerName val="0"/>
          <c:showPercent val="0"/>
          <c:showBubbleSize val="0"/>
        </c:dLbls>
        <c:bubbleScale val="25"/>
        <c:showNegBubbles val="0"/>
        <c:axId val="200656768"/>
        <c:axId val="200658304"/>
      </c:bubbleChart>
      <c:valAx>
        <c:axId val="200656768"/>
        <c:scaling>
          <c:orientation val="minMax"/>
          <c:max val="5"/>
          <c:min val="0.5"/>
        </c:scaling>
        <c:delete val="1"/>
        <c:axPos val="b"/>
        <c:numFmt formatCode="General" sourceLinked="1"/>
        <c:majorTickMark val="out"/>
        <c:minorTickMark val="none"/>
        <c:tickLblPos val="none"/>
        <c:crossAx val="200658304"/>
        <c:crossesAt val="0"/>
        <c:crossBetween val="midCat"/>
      </c:valAx>
      <c:valAx>
        <c:axId val="200658304"/>
        <c:scaling>
          <c:orientation val="minMax"/>
        </c:scaling>
        <c:delete val="1"/>
        <c:axPos val="l"/>
        <c:numFmt formatCode="_(&quot;$&quot;* #,##0_);_(&quot;$&quot;* \(#,##0\);_(&quot;$&quot;* &quot;-&quot;??_);_(@_)" sourceLinked="1"/>
        <c:majorTickMark val="out"/>
        <c:minorTickMark val="none"/>
        <c:tickLblPos val="none"/>
        <c:crossAx val="200656768"/>
        <c:crossesAt val="-10"/>
        <c:crossBetween val="midCat"/>
      </c:valAx>
      <c:spPr>
        <a:noFill/>
      </c:spPr>
    </c:plotArea>
    <c:plotVisOnly val="1"/>
    <c:dispBlanksAs val="gap"/>
    <c:showDLblsOverMax val="0"/>
  </c:chart>
  <c:txPr>
    <a:bodyPr/>
    <a:lstStyle/>
    <a:p>
      <a:pPr>
        <a:defRPr sz="1800" b="1">
          <a:latin typeface="Calibri" pitchFamily="34" charset="0"/>
          <a:cs typeface="Calibri" pitchFamily="34" charset="0"/>
        </a:defRPr>
      </a:pPr>
      <a:endParaRPr lang="en-US"/>
    </a:p>
  </c:txPr>
  <c:externalData r:id="rId1">
    <c:autoUpdate val="0"/>
  </c:externalData>
</c:chartSpace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1A4D92E5-9FFA-458A-9BEA-BDF5C2EF3530}" type="datetimeFigureOut">
              <a:rPr lang="en-US" smtClean="0"/>
              <a:t>9/16/2013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735013" y="685800"/>
            <a:ext cx="5387975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F3E76084-7007-4F9A-9BF5-85CA96B02EE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7509386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1410736" rtl="0" eaLnBrk="1" latinLnBrk="0" hangingPunct="1">
      <a:defRPr sz="1900" kern="1200">
        <a:solidFill>
          <a:schemeClr val="tx1"/>
        </a:solidFill>
        <a:latin typeface="+mn-lt"/>
        <a:ea typeface="+mn-ea"/>
        <a:cs typeface="+mn-cs"/>
      </a:defRPr>
    </a:lvl1pPr>
    <a:lvl2pPr marL="705368" algn="l" defTabSz="1410736" rtl="0" eaLnBrk="1" latinLnBrk="0" hangingPunct="1">
      <a:defRPr sz="1900" kern="1200">
        <a:solidFill>
          <a:schemeClr val="tx1"/>
        </a:solidFill>
        <a:latin typeface="+mn-lt"/>
        <a:ea typeface="+mn-ea"/>
        <a:cs typeface="+mn-cs"/>
      </a:defRPr>
    </a:lvl2pPr>
    <a:lvl3pPr marL="1410736" algn="l" defTabSz="1410736" rtl="0" eaLnBrk="1" latinLnBrk="0" hangingPunct="1">
      <a:defRPr sz="1900" kern="1200">
        <a:solidFill>
          <a:schemeClr val="tx1"/>
        </a:solidFill>
        <a:latin typeface="+mn-lt"/>
        <a:ea typeface="+mn-ea"/>
        <a:cs typeface="+mn-cs"/>
      </a:defRPr>
    </a:lvl3pPr>
    <a:lvl4pPr marL="2116104" algn="l" defTabSz="1410736" rtl="0" eaLnBrk="1" latinLnBrk="0" hangingPunct="1">
      <a:defRPr sz="1900" kern="1200">
        <a:solidFill>
          <a:schemeClr val="tx1"/>
        </a:solidFill>
        <a:latin typeface="+mn-lt"/>
        <a:ea typeface="+mn-ea"/>
        <a:cs typeface="+mn-cs"/>
      </a:defRPr>
    </a:lvl4pPr>
    <a:lvl5pPr marL="2821473" algn="l" defTabSz="1410736" rtl="0" eaLnBrk="1" latinLnBrk="0" hangingPunct="1">
      <a:defRPr sz="1900" kern="1200">
        <a:solidFill>
          <a:schemeClr val="tx1"/>
        </a:solidFill>
        <a:latin typeface="+mn-lt"/>
        <a:ea typeface="+mn-ea"/>
        <a:cs typeface="+mn-cs"/>
      </a:defRPr>
    </a:lvl5pPr>
    <a:lvl6pPr marL="3526841" algn="l" defTabSz="1410736" rtl="0" eaLnBrk="1" latinLnBrk="0" hangingPunct="1">
      <a:defRPr sz="1900" kern="1200">
        <a:solidFill>
          <a:schemeClr val="tx1"/>
        </a:solidFill>
        <a:latin typeface="+mn-lt"/>
        <a:ea typeface="+mn-ea"/>
        <a:cs typeface="+mn-cs"/>
      </a:defRPr>
    </a:lvl6pPr>
    <a:lvl7pPr marL="4232209" algn="l" defTabSz="1410736" rtl="0" eaLnBrk="1" latinLnBrk="0" hangingPunct="1">
      <a:defRPr sz="1900" kern="1200">
        <a:solidFill>
          <a:schemeClr val="tx1"/>
        </a:solidFill>
        <a:latin typeface="+mn-lt"/>
        <a:ea typeface="+mn-ea"/>
        <a:cs typeface="+mn-cs"/>
      </a:defRPr>
    </a:lvl7pPr>
    <a:lvl8pPr marL="4937577" algn="l" defTabSz="1410736" rtl="0" eaLnBrk="1" latinLnBrk="0" hangingPunct="1">
      <a:defRPr sz="1900" kern="1200">
        <a:solidFill>
          <a:schemeClr val="tx1"/>
        </a:solidFill>
        <a:latin typeface="+mn-lt"/>
        <a:ea typeface="+mn-ea"/>
        <a:cs typeface="+mn-cs"/>
      </a:defRPr>
    </a:lvl8pPr>
    <a:lvl9pPr marL="5642945" algn="l" defTabSz="1410736" rtl="0" eaLnBrk="1" latinLnBrk="0" hangingPunct="1">
      <a:defRPr sz="19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50876" y="1536192"/>
            <a:ext cx="14785848" cy="7040880"/>
          </a:xfrm>
          <a:prstGeom prst="rect">
            <a:avLst/>
          </a:prstGeom>
        </p:spPr>
        <p:txBody>
          <a:bodyPr lIns="141074" tIns="70537" rIns="141074" bIns="70537"/>
          <a:lstStyle>
            <a:lvl1pPr>
              <a:defRPr sz="3100" b="0" i="0">
                <a:solidFill>
                  <a:schemeClr val="tx1"/>
                </a:solidFill>
                <a:latin typeface="Calibri" pitchFamily="34" charset="0"/>
                <a:cs typeface="Calibri" pitchFamily="34" charset="0"/>
              </a:defRPr>
            </a:lvl1pPr>
            <a:lvl2pPr>
              <a:defRPr sz="2800" b="0" i="0">
                <a:solidFill>
                  <a:schemeClr val="tx1"/>
                </a:solidFill>
                <a:latin typeface="Calibri" pitchFamily="34" charset="0"/>
                <a:cs typeface="Calibri" pitchFamily="34" charset="0"/>
              </a:defRPr>
            </a:lvl2pPr>
            <a:lvl3pPr>
              <a:defRPr sz="2500" b="0" i="0">
                <a:solidFill>
                  <a:schemeClr val="tx1"/>
                </a:solidFill>
                <a:latin typeface="Calibri" pitchFamily="34" charset="0"/>
                <a:cs typeface="Calibri" pitchFamily="34" charset="0"/>
              </a:defRPr>
            </a:lvl3pPr>
            <a:lvl4pPr>
              <a:defRPr sz="2200" b="0" i="0">
                <a:solidFill>
                  <a:schemeClr val="tx1"/>
                </a:solidFill>
                <a:latin typeface="Calibri" pitchFamily="34" charset="0"/>
                <a:cs typeface="Calibri" pitchFamily="34" charset="0"/>
              </a:defRPr>
            </a:lvl4pPr>
            <a:lvl5pPr>
              <a:defRPr sz="2000" b="0" i="0">
                <a:solidFill>
                  <a:schemeClr val="tx1"/>
                </a:solidFill>
                <a:latin typeface="Calibri" pitchFamily="34" charset="0"/>
                <a:cs typeface="Calibri" pitchFamily="34" charset="0"/>
              </a:defRPr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9" name="Text Placeholder 6"/>
          <p:cNvSpPr>
            <a:spLocks noGrp="1"/>
          </p:cNvSpPr>
          <p:nvPr>
            <p:ph type="body" sz="quarter" idx="11" hasCustomPrompt="1"/>
          </p:nvPr>
        </p:nvSpPr>
        <p:spPr>
          <a:xfrm>
            <a:off x="150876" y="8705088"/>
            <a:ext cx="13869924" cy="768096"/>
          </a:xfrm>
          <a:prstGeom prst="rect">
            <a:avLst/>
          </a:prstGeom>
        </p:spPr>
        <p:txBody>
          <a:bodyPr lIns="141074" tIns="70537" rIns="141074" bIns="70537" anchor="b" anchorCtr="0"/>
          <a:lstStyle>
            <a:lvl1pPr marL="0" indent="0" algn="l">
              <a:spcBef>
                <a:spcPts val="0"/>
              </a:spcBef>
              <a:buFont typeface="Arial" pitchFamily="34" charset="0"/>
              <a:buNone/>
              <a:defRPr sz="1800" baseline="0">
                <a:solidFill>
                  <a:schemeClr val="tx1"/>
                </a:solidFill>
                <a:latin typeface="Calibri" pitchFamily="34" charset="0"/>
                <a:cs typeface="Calibri" pitchFamily="34" charset="0"/>
              </a:defRPr>
            </a:lvl1pPr>
          </a:lstStyle>
          <a:p>
            <a:pPr algn="l">
              <a:spcBef>
                <a:spcPts val="0"/>
              </a:spcBef>
            </a:pPr>
            <a:r>
              <a:rPr lang="en-US" dirty="0" smtClean="0"/>
              <a:t>Insert Source Here</a:t>
            </a:r>
          </a:p>
        </p:txBody>
      </p:sp>
      <p:sp>
        <p:nvSpPr>
          <p:cNvPr id="10" name="Rectangle 5"/>
          <p:cNvSpPr>
            <a:spLocks noGrp="1" noChangeArrowheads="1"/>
          </p:cNvSpPr>
          <p:nvPr>
            <p:ph type="title"/>
          </p:nvPr>
        </p:nvSpPr>
        <p:spPr bwMode="auto">
          <a:xfrm>
            <a:off x="150876" y="128016"/>
            <a:ext cx="14785848" cy="128016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141074" tIns="70537" rIns="141074" bIns="70537" numCol="1" anchor="t" anchorCtr="0" compatLnSpc="1">
            <a:prstTxWarp prst="textNoShape">
              <a:avLst/>
            </a:prstTxWarp>
          </a:bodyPr>
          <a:lstStyle>
            <a:lvl1pPr algn="l">
              <a:defRPr>
                <a:latin typeface="Calibri" pitchFamily="34" charset="0"/>
              </a:defRPr>
            </a:lvl1pPr>
          </a:lstStyle>
          <a:p>
            <a:pPr lvl="0" algn="l" rtl="0"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en-US" smtClean="0"/>
              <a:t>Click to edit Master title style</a:t>
            </a:r>
            <a:endParaRPr lang="en-US" dirty="0" smtClean="0"/>
          </a:p>
        </p:txBody>
      </p:sp>
    </p:spTree>
    <p:extLst>
      <p:ext uri="{BB962C8B-B14F-4D97-AF65-F5344CB8AC3E}">
        <p14:creationId xmlns:p14="http://schemas.microsoft.com/office/powerpoint/2010/main" val="3107868665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 Figur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Content Placeholder 2"/>
          <p:cNvSpPr>
            <a:spLocks noGrp="1"/>
          </p:cNvSpPr>
          <p:nvPr>
            <p:ph idx="1"/>
          </p:nvPr>
        </p:nvSpPr>
        <p:spPr>
          <a:xfrm>
            <a:off x="150876" y="1536192"/>
            <a:ext cx="7317486" cy="7040880"/>
          </a:xfrm>
          <a:prstGeom prst="rect">
            <a:avLst/>
          </a:prstGeom>
        </p:spPr>
        <p:txBody>
          <a:bodyPr lIns="141074" tIns="70537" rIns="141074" bIns="70537"/>
          <a:lstStyle>
            <a:lvl1pPr>
              <a:defRPr sz="3100" b="0" i="0">
                <a:solidFill>
                  <a:schemeClr val="tx1"/>
                </a:solidFill>
                <a:latin typeface="Calibri" pitchFamily="34" charset="0"/>
                <a:cs typeface="Calibri" pitchFamily="34" charset="0"/>
              </a:defRPr>
            </a:lvl1pPr>
            <a:lvl2pPr>
              <a:defRPr sz="2800" b="0" i="0">
                <a:solidFill>
                  <a:schemeClr val="tx1"/>
                </a:solidFill>
                <a:latin typeface="Calibri" pitchFamily="34" charset="0"/>
                <a:cs typeface="Calibri" pitchFamily="34" charset="0"/>
              </a:defRPr>
            </a:lvl2pPr>
            <a:lvl3pPr>
              <a:defRPr sz="2500" b="0" i="0">
                <a:solidFill>
                  <a:schemeClr val="tx1"/>
                </a:solidFill>
                <a:latin typeface="Calibri" pitchFamily="34" charset="0"/>
                <a:cs typeface="Calibri" pitchFamily="34" charset="0"/>
              </a:defRPr>
            </a:lvl3pPr>
            <a:lvl4pPr>
              <a:defRPr sz="2200" b="0" i="0">
                <a:solidFill>
                  <a:schemeClr val="tx1"/>
                </a:solidFill>
                <a:latin typeface="Calibri" pitchFamily="34" charset="0"/>
                <a:cs typeface="Calibri" pitchFamily="34" charset="0"/>
              </a:defRPr>
            </a:lvl4pPr>
            <a:lvl5pPr>
              <a:defRPr sz="2000" b="0" i="0">
                <a:solidFill>
                  <a:schemeClr val="tx1"/>
                </a:solidFill>
                <a:latin typeface="Calibri" pitchFamily="34" charset="0"/>
                <a:cs typeface="Calibri" pitchFamily="34" charset="0"/>
              </a:defRPr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17" name="Text Placeholder 6"/>
          <p:cNvSpPr>
            <a:spLocks noGrp="1"/>
          </p:cNvSpPr>
          <p:nvPr>
            <p:ph type="body" sz="quarter" idx="11" hasCustomPrompt="1"/>
          </p:nvPr>
        </p:nvSpPr>
        <p:spPr>
          <a:xfrm>
            <a:off x="150876" y="8705088"/>
            <a:ext cx="13869924" cy="768096"/>
          </a:xfrm>
          <a:prstGeom prst="rect">
            <a:avLst/>
          </a:prstGeom>
        </p:spPr>
        <p:txBody>
          <a:bodyPr lIns="141074" tIns="70537" rIns="141074" bIns="70537" anchor="b" anchorCtr="0"/>
          <a:lstStyle>
            <a:lvl1pPr marL="0" indent="0" algn="l">
              <a:spcBef>
                <a:spcPts val="0"/>
              </a:spcBef>
              <a:buFont typeface="Arial" pitchFamily="34" charset="0"/>
              <a:buNone/>
              <a:defRPr sz="1800" baseline="0">
                <a:solidFill>
                  <a:schemeClr val="tx1"/>
                </a:solidFill>
                <a:latin typeface="Calibri" pitchFamily="34" charset="0"/>
                <a:cs typeface="Calibri" pitchFamily="34" charset="0"/>
              </a:defRPr>
            </a:lvl1pPr>
          </a:lstStyle>
          <a:p>
            <a:pPr algn="l">
              <a:spcBef>
                <a:spcPts val="0"/>
              </a:spcBef>
            </a:pPr>
            <a:r>
              <a:rPr lang="en-US" dirty="0" smtClean="0"/>
              <a:t>Insert Source Here</a:t>
            </a:r>
          </a:p>
        </p:txBody>
      </p:sp>
      <p:sp>
        <p:nvSpPr>
          <p:cNvPr id="18" name="Rectangle 5"/>
          <p:cNvSpPr>
            <a:spLocks noGrp="1" noChangeArrowheads="1"/>
          </p:cNvSpPr>
          <p:nvPr>
            <p:ph type="title"/>
          </p:nvPr>
        </p:nvSpPr>
        <p:spPr bwMode="auto">
          <a:xfrm>
            <a:off x="150876" y="128016"/>
            <a:ext cx="14785848" cy="128016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141074" tIns="70537" rIns="141074" bIns="70537" numCol="1" anchor="t" anchorCtr="0" compatLnSpc="1">
            <a:prstTxWarp prst="textNoShape">
              <a:avLst/>
            </a:prstTxWarp>
          </a:bodyPr>
          <a:lstStyle>
            <a:lvl1pPr algn="l">
              <a:defRPr>
                <a:latin typeface="Calibri" pitchFamily="34" charset="0"/>
              </a:defRPr>
            </a:lvl1pPr>
          </a:lstStyle>
          <a:p>
            <a:pPr lvl="0" algn="l" rtl="0"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en-US" smtClean="0"/>
              <a:t>Click to edit Master title style</a:t>
            </a:r>
            <a:endParaRPr lang="en-US" dirty="0" smtClean="0"/>
          </a:p>
        </p:txBody>
      </p:sp>
      <p:sp>
        <p:nvSpPr>
          <p:cNvPr id="19" name="Content Placeholder 2"/>
          <p:cNvSpPr>
            <a:spLocks noGrp="1"/>
          </p:cNvSpPr>
          <p:nvPr>
            <p:ph idx="12"/>
          </p:nvPr>
        </p:nvSpPr>
        <p:spPr>
          <a:xfrm>
            <a:off x="7619238" y="1536192"/>
            <a:ext cx="7317486" cy="7040880"/>
          </a:xfrm>
          <a:prstGeom prst="rect">
            <a:avLst/>
          </a:prstGeom>
        </p:spPr>
        <p:txBody>
          <a:bodyPr lIns="141074" tIns="70537" rIns="141074" bIns="70537"/>
          <a:lstStyle>
            <a:lvl1pPr>
              <a:defRPr sz="3100" b="0" i="0">
                <a:solidFill>
                  <a:schemeClr val="tx1"/>
                </a:solidFill>
                <a:latin typeface="Calibri" pitchFamily="34" charset="0"/>
                <a:cs typeface="Calibri" pitchFamily="34" charset="0"/>
              </a:defRPr>
            </a:lvl1pPr>
            <a:lvl2pPr>
              <a:defRPr sz="2800" b="0" i="0">
                <a:solidFill>
                  <a:schemeClr val="tx1"/>
                </a:solidFill>
                <a:latin typeface="Calibri" pitchFamily="34" charset="0"/>
                <a:cs typeface="Calibri" pitchFamily="34" charset="0"/>
              </a:defRPr>
            </a:lvl2pPr>
            <a:lvl3pPr>
              <a:defRPr sz="2500" b="0" i="0">
                <a:solidFill>
                  <a:schemeClr val="tx1"/>
                </a:solidFill>
                <a:latin typeface="Calibri" pitchFamily="34" charset="0"/>
                <a:cs typeface="Calibri" pitchFamily="34" charset="0"/>
              </a:defRPr>
            </a:lvl3pPr>
            <a:lvl4pPr>
              <a:defRPr sz="2200" b="0" i="0">
                <a:solidFill>
                  <a:schemeClr val="tx1"/>
                </a:solidFill>
                <a:latin typeface="Calibri" pitchFamily="34" charset="0"/>
                <a:cs typeface="Calibri" pitchFamily="34" charset="0"/>
              </a:defRPr>
            </a:lvl4pPr>
            <a:lvl5pPr>
              <a:defRPr sz="2000" b="0" i="0">
                <a:solidFill>
                  <a:schemeClr val="tx1"/>
                </a:solidFill>
                <a:latin typeface="Calibri" pitchFamily="34" charset="0"/>
                <a:cs typeface="Calibri" pitchFamily="34" charset="0"/>
              </a:defRPr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029599045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 Figur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Content Placeholder 2"/>
          <p:cNvSpPr>
            <a:spLocks noGrp="1"/>
          </p:cNvSpPr>
          <p:nvPr>
            <p:ph idx="1"/>
          </p:nvPr>
        </p:nvSpPr>
        <p:spPr>
          <a:xfrm>
            <a:off x="150876" y="1536192"/>
            <a:ext cx="4828032" cy="7040880"/>
          </a:xfrm>
          <a:prstGeom prst="rect">
            <a:avLst/>
          </a:prstGeom>
        </p:spPr>
        <p:txBody>
          <a:bodyPr lIns="141074" tIns="70537" rIns="141074" bIns="70537"/>
          <a:lstStyle>
            <a:lvl1pPr>
              <a:defRPr sz="3100" b="0" i="0">
                <a:solidFill>
                  <a:schemeClr val="tx1"/>
                </a:solidFill>
                <a:latin typeface="Calibri" pitchFamily="34" charset="0"/>
                <a:cs typeface="Calibri" pitchFamily="34" charset="0"/>
              </a:defRPr>
            </a:lvl1pPr>
            <a:lvl2pPr>
              <a:defRPr sz="2800" b="0" i="0">
                <a:solidFill>
                  <a:schemeClr val="tx1"/>
                </a:solidFill>
                <a:latin typeface="Calibri" pitchFamily="34" charset="0"/>
                <a:cs typeface="Calibri" pitchFamily="34" charset="0"/>
              </a:defRPr>
            </a:lvl2pPr>
            <a:lvl3pPr>
              <a:defRPr sz="2500" b="0" i="0">
                <a:solidFill>
                  <a:schemeClr val="tx1"/>
                </a:solidFill>
                <a:latin typeface="Calibri" pitchFamily="34" charset="0"/>
                <a:cs typeface="Calibri" pitchFamily="34" charset="0"/>
              </a:defRPr>
            </a:lvl3pPr>
            <a:lvl4pPr>
              <a:defRPr sz="2200" b="0" i="0">
                <a:solidFill>
                  <a:schemeClr val="tx1"/>
                </a:solidFill>
                <a:latin typeface="Calibri" pitchFamily="34" charset="0"/>
                <a:cs typeface="Calibri" pitchFamily="34" charset="0"/>
              </a:defRPr>
            </a:lvl4pPr>
            <a:lvl5pPr>
              <a:defRPr sz="2000" b="0" i="0">
                <a:solidFill>
                  <a:schemeClr val="tx1"/>
                </a:solidFill>
                <a:latin typeface="Calibri" pitchFamily="34" charset="0"/>
                <a:cs typeface="Calibri" pitchFamily="34" charset="0"/>
              </a:defRPr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14" name="Rectangle 5"/>
          <p:cNvSpPr>
            <a:spLocks noGrp="1" noChangeArrowheads="1"/>
          </p:cNvSpPr>
          <p:nvPr>
            <p:ph type="title"/>
          </p:nvPr>
        </p:nvSpPr>
        <p:spPr bwMode="auto">
          <a:xfrm>
            <a:off x="150876" y="128016"/>
            <a:ext cx="14785848" cy="128016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141074" tIns="70537" rIns="141074" bIns="70537" numCol="1" anchor="t" anchorCtr="0" compatLnSpc="1">
            <a:prstTxWarp prst="textNoShape">
              <a:avLst/>
            </a:prstTxWarp>
          </a:bodyPr>
          <a:lstStyle>
            <a:lvl1pPr algn="l">
              <a:defRPr>
                <a:latin typeface="Calibri" pitchFamily="34" charset="0"/>
              </a:defRPr>
            </a:lvl1pPr>
          </a:lstStyle>
          <a:p>
            <a:pPr lvl="0" algn="l" rtl="0"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en-US" smtClean="0"/>
              <a:t>Click to edit Master title style</a:t>
            </a:r>
            <a:endParaRPr lang="en-US" dirty="0" smtClean="0"/>
          </a:p>
        </p:txBody>
      </p:sp>
      <p:sp>
        <p:nvSpPr>
          <p:cNvPr id="15" name="Content Placeholder 2"/>
          <p:cNvSpPr>
            <a:spLocks noGrp="1"/>
          </p:cNvSpPr>
          <p:nvPr>
            <p:ph idx="12"/>
          </p:nvPr>
        </p:nvSpPr>
        <p:spPr>
          <a:xfrm>
            <a:off x="5129784" y="1536192"/>
            <a:ext cx="4828032" cy="7040880"/>
          </a:xfrm>
          <a:prstGeom prst="rect">
            <a:avLst/>
          </a:prstGeom>
        </p:spPr>
        <p:txBody>
          <a:bodyPr lIns="141074" tIns="70537" rIns="141074" bIns="70537"/>
          <a:lstStyle>
            <a:lvl1pPr>
              <a:defRPr sz="3100" b="0" i="0">
                <a:solidFill>
                  <a:schemeClr val="tx1"/>
                </a:solidFill>
                <a:latin typeface="Calibri" pitchFamily="34" charset="0"/>
                <a:cs typeface="Calibri" pitchFamily="34" charset="0"/>
              </a:defRPr>
            </a:lvl1pPr>
            <a:lvl2pPr>
              <a:defRPr sz="2800" b="0" i="0">
                <a:solidFill>
                  <a:schemeClr val="tx1"/>
                </a:solidFill>
                <a:latin typeface="Calibri" pitchFamily="34" charset="0"/>
                <a:cs typeface="Calibri" pitchFamily="34" charset="0"/>
              </a:defRPr>
            </a:lvl2pPr>
            <a:lvl3pPr>
              <a:defRPr sz="2500" b="0" i="0">
                <a:solidFill>
                  <a:schemeClr val="tx1"/>
                </a:solidFill>
                <a:latin typeface="Calibri" pitchFamily="34" charset="0"/>
                <a:cs typeface="Calibri" pitchFamily="34" charset="0"/>
              </a:defRPr>
            </a:lvl3pPr>
            <a:lvl4pPr>
              <a:defRPr sz="2200" b="0" i="0">
                <a:solidFill>
                  <a:schemeClr val="tx1"/>
                </a:solidFill>
                <a:latin typeface="Calibri" pitchFamily="34" charset="0"/>
                <a:cs typeface="Calibri" pitchFamily="34" charset="0"/>
              </a:defRPr>
            </a:lvl4pPr>
            <a:lvl5pPr>
              <a:defRPr sz="2000" b="0" i="0">
                <a:solidFill>
                  <a:schemeClr val="tx1"/>
                </a:solidFill>
                <a:latin typeface="Calibri" pitchFamily="34" charset="0"/>
                <a:cs typeface="Calibri" pitchFamily="34" charset="0"/>
              </a:defRPr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16" name="Content Placeholder 2"/>
          <p:cNvSpPr>
            <a:spLocks noGrp="1"/>
          </p:cNvSpPr>
          <p:nvPr>
            <p:ph idx="13"/>
          </p:nvPr>
        </p:nvSpPr>
        <p:spPr>
          <a:xfrm>
            <a:off x="10108692" y="1536192"/>
            <a:ext cx="4828032" cy="7040880"/>
          </a:xfrm>
          <a:prstGeom prst="rect">
            <a:avLst/>
          </a:prstGeom>
        </p:spPr>
        <p:txBody>
          <a:bodyPr lIns="141074" tIns="70537" rIns="141074" bIns="70537"/>
          <a:lstStyle>
            <a:lvl1pPr>
              <a:defRPr sz="3100" b="0" i="0">
                <a:solidFill>
                  <a:schemeClr val="tx1"/>
                </a:solidFill>
                <a:latin typeface="Calibri" pitchFamily="34" charset="0"/>
                <a:cs typeface="Calibri" pitchFamily="34" charset="0"/>
              </a:defRPr>
            </a:lvl1pPr>
            <a:lvl2pPr>
              <a:defRPr sz="2800" b="0" i="0">
                <a:solidFill>
                  <a:schemeClr val="tx1"/>
                </a:solidFill>
                <a:latin typeface="Calibri" pitchFamily="34" charset="0"/>
                <a:cs typeface="Calibri" pitchFamily="34" charset="0"/>
              </a:defRPr>
            </a:lvl2pPr>
            <a:lvl3pPr>
              <a:defRPr sz="2500" b="0" i="0">
                <a:solidFill>
                  <a:schemeClr val="tx1"/>
                </a:solidFill>
                <a:latin typeface="Calibri" pitchFamily="34" charset="0"/>
                <a:cs typeface="Calibri" pitchFamily="34" charset="0"/>
              </a:defRPr>
            </a:lvl3pPr>
            <a:lvl4pPr>
              <a:defRPr sz="2200" b="0" i="0">
                <a:solidFill>
                  <a:schemeClr val="tx1"/>
                </a:solidFill>
                <a:latin typeface="Calibri" pitchFamily="34" charset="0"/>
                <a:cs typeface="Calibri" pitchFamily="34" charset="0"/>
              </a:defRPr>
            </a:lvl4pPr>
            <a:lvl5pPr>
              <a:defRPr sz="2000" b="0" i="0">
                <a:solidFill>
                  <a:schemeClr val="tx1"/>
                </a:solidFill>
                <a:latin typeface="Calibri" pitchFamily="34" charset="0"/>
                <a:cs typeface="Calibri" pitchFamily="34" charset="0"/>
              </a:defRPr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7" name="Text Placeholder 6"/>
          <p:cNvSpPr>
            <a:spLocks noGrp="1"/>
          </p:cNvSpPr>
          <p:nvPr>
            <p:ph type="body" sz="quarter" idx="11" hasCustomPrompt="1"/>
          </p:nvPr>
        </p:nvSpPr>
        <p:spPr>
          <a:xfrm>
            <a:off x="150876" y="8705088"/>
            <a:ext cx="13869924" cy="768096"/>
          </a:xfrm>
          <a:prstGeom prst="rect">
            <a:avLst/>
          </a:prstGeom>
        </p:spPr>
        <p:txBody>
          <a:bodyPr lIns="141074" tIns="70537" rIns="141074" bIns="70537" anchor="b" anchorCtr="0"/>
          <a:lstStyle>
            <a:lvl1pPr marL="0" indent="0" algn="l">
              <a:spcBef>
                <a:spcPts val="0"/>
              </a:spcBef>
              <a:buFont typeface="Arial" pitchFamily="34" charset="0"/>
              <a:buNone/>
              <a:defRPr sz="1800" baseline="0">
                <a:solidFill>
                  <a:schemeClr val="tx1"/>
                </a:solidFill>
                <a:latin typeface="Calibri" pitchFamily="34" charset="0"/>
                <a:cs typeface="Calibri" pitchFamily="34" charset="0"/>
              </a:defRPr>
            </a:lvl1pPr>
          </a:lstStyle>
          <a:p>
            <a:pPr algn="l">
              <a:spcBef>
                <a:spcPts val="0"/>
              </a:spcBef>
            </a:pPr>
            <a:r>
              <a:rPr lang="en-US" dirty="0" smtClean="0"/>
              <a:t>Insert Source Here</a:t>
            </a:r>
          </a:p>
        </p:txBody>
      </p:sp>
    </p:spTree>
    <p:extLst>
      <p:ext uri="{BB962C8B-B14F-4D97-AF65-F5344CB8AC3E}">
        <p14:creationId xmlns:p14="http://schemas.microsoft.com/office/powerpoint/2010/main" val="3336341586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lank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 Placeholder 6"/>
          <p:cNvSpPr>
            <a:spLocks noGrp="1"/>
          </p:cNvSpPr>
          <p:nvPr>
            <p:ph type="body" sz="quarter" idx="11" hasCustomPrompt="1"/>
          </p:nvPr>
        </p:nvSpPr>
        <p:spPr>
          <a:xfrm>
            <a:off x="150876" y="8705088"/>
            <a:ext cx="13869924" cy="768096"/>
          </a:xfrm>
          <a:prstGeom prst="rect">
            <a:avLst/>
          </a:prstGeom>
        </p:spPr>
        <p:txBody>
          <a:bodyPr lIns="141074" tIns="70537" rIns="141074" bIns="70537" anchor="b" anchorCtr="0"/>
          <a:lstStyle>
            <a:lvl1pPr marL="0" indent="0" algn="l">
              <a:spcBef>
                <a:spcPts val="0"/>
              </a:spcBef>
              <a:buFont typeface="Arial" pitchFamily="34" charset="0"/>
              <a:buNone/>
              <a:defRPr sz="1800" baseline="0">
                <a:solidFill>
                  <a:schemeClr val="tx1"/>
                </a:solidFill>
                <a:latin typeface="Calibri" pitchFamily="34" charset="0"/>
                <a:cs typeface="Calibri" pitchFamily="34" charset="0"/>
              </a:defRPr>
            </a:lvl1pPr>
          </a:lstStyle>
          <a:p>
            <a:pPr algn="l">
              <a:spcBef>
                <a:spcPts val="0"/>
              </a:spcBef>
            </a:pPr>
            <a:r>
              <a:rPr lang="en-US" dirty="0" smtClean="0"/>
              <a:t>Insert Source Here</a:t>
            </a:r>
          </a:p>
        </p:txBody>
      </p:sp>
      <p:sp>
        <p:nvSpPr>
          <p:cNvPr id="6" name="Title 5"/>
          <p:cNvSpPr>
            <a:spLocks noGrp="1" noChangeArrowheads="1"/>
          </p:cNvSpPr>
          <p:nvPr>
            <p:ph type="title"/>
          </p:nvPr>
        </p:nvSpPr>
        <p:spPr bwMode="auto">
          <a:xfrm>
            <a:off x="150876" y="128016"/>
            <a:ext cx="14785848" cy="128016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141074" tIns="70537" rIns="141074" bIns="70537" numCol="1" anchor="t" anchorCtr="0" compatLnSpc="1">
            <a:prstTxWarp prst="textNoShape">
              <a:avLst/>
            </a:prstTxWarp>
          </a:bodyPr>
          <a:lstStyle>
            <a:lvl1pPr algn="l">
              <a:defRPr>
                <a:latin typeface="Calibri" pitchFamily="34" charset="0"/>
              </a:defRPr>
            </a:lvl1pPr>
          </a:lstStyle>
          <a:p>
            <a:pPr lvl="0" algn="l" rtl="0"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en-US" smtClean="0"/>
              <a:t>Click to edit Master title style</a:t>
            </a:r>
            <a:endParaRPr lang="en-US" dirty="0" smtClean="0"/>
          </a:p>
        </p:txBody>
      </p:sp>
    </p:spTree>
    <p:extLst>
      <p:ext uri="{BB962C8B-B14F-4D97-AF65-F5344CB8AC3E}">
        <p14:creationId xmlns:p14="http://schemas.microsoft.com/office/powerpoint/2010/main" val="3323123356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.png"/><Relationship Id="rId5" Type="http://schemas.openxmlformats.org/officeDocument/2006/relationships/theme" Target="../theme/theme1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>
            <a:lumMod val="85000"/>
            <a:alpha val="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349" name="Rectangle 5"/>
          <p:cNvSpPr>
            <a:spLocks noGrp="1" noChangeArrowheads="1"/>
          </p:cNvSpPr>
          <p:nvPr>
            <p:ph type="title"/>
          </p:nvPr>
        </p:nvSpPr>
        <p:spPr bwMode="auto">
          <a:xfrm>
            <a:off x="150876" y="128016"/>
            <a:ext cx="14785848" cy="128016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141074" tIns="70537" rIns="141074" bIns="70537" numCol="1" anchor="t" anchorCtr="0" compatLnSpc="1">
            <a:prstTxWarp prst="textNoShape">
              <a:avLst/>
            </a:prstTxWarp>
          </a:bodyPr>
          <a:lstStyle/>
          <a:p>
            <a:pPr lvl="0" algn="l" rtl="0"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en-US" dirty="0" smtClean="0"/>
              <a:t>Click to edit Master title style</a:t>
            </a:r>
          </a:p>
        </p:txBody>
      </p:sp>
      <p:pic>
        <p:nvPicPr>
          <p:cNvPr id="6" name="Picture 5"/>
          <p:cNvPicPr>
            <a:picLocks noChangeArrowheads="1"/>
          </p:cNvPicPr>
          <p:nvPr userDrawn="1"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14159484" y="8695944"/>
            <a:ext cx="777240" cy="777240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244171658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4" r:id="rId2"/>
    <p:sldLayoutId id="2147483665" r:id="rId3"/>
    <p:sldLayoutId id="2147483663" r:id="rId4"/>
  </p:sldLayoutIdLst>
  <p:timing>
    <p:tnLst>
      <p:par>
        <p:cTn id="1" dur="indefinite" restart="never" nodeType="tmRoot"/>
      </p:par>
    </p:tnLst>
  </p:timing>
  <p:hf hdr="0" ftr="0" dt="0"/>
  <p:txStyles>
    <p:titleStyle>
      <a:lvl1pPr algn="l" rtl="0" eaLnBrk="1" fontAlgn="base" hangingPunct="1">
        <a:spcBef>
          <a:spcPct val="0"/>
        </a:spcBef>
        <a:spcAft>
          <a:spcPct val="0"/>
        </a:spcAft>
        <a:defRPr lang="en-US" sz="4400" b="1" i="0" dirty="0" smtClean="0">
          <a:solidFill>
            <a:srgbClr val="000000"/>
          </a:solidFill>
          <a:latin typeface="Calibri" pitchFamily="34" charset="0"/>
          <a:ea typeface="+mj-ea"/>
          <a:cs typeface="Calibri" pitchFamily="34" charset="0"/>
        </a:defRPr>
      </a:lvl1pPr>
      <a:lvl2pPr algn="l" rtl="0" eaLnBrk="1" fontAlgn="base" hangingPunct="1">
        <a:spcBef>
          <a:spcPct val="0"/>
        </a:spcBef>
        <a:spcAft>
          <a:spcPct val="0"/>
        </a:spcAft>
        <a:defRPr sz="4000" b="1">
          <a:solidFill>
            <a:schemeClr val="tx2"/>
          </a:solidFill>
          <a:latin typeface="Tahoma" pitchFamily="34" charset="0"/>
          <a:cs typeface="Arial" charset="0"/>
        </a:defRPr>
      </a:lvl2pPr>
      <a:lvl3pPr algn="l" rtl="0" eaLnBrk="1" fontAlgn="base" hangingPunct="1">
        <a:spcBef>
          <a:spcPct val="0"/>
        </a:spcBef>
        <a:spcAft>
          <a:spcPct val="0"/>
        </a:spcAft>
        <a:defRPr sz="4000" b="1">
          <a:solidFill>
            <a:schemeClr val="tx2"/>
          </a:solidFill>
          <a:latin typeface="Tahoma" pitchFamily="34" charset="0"/>
          <a:cs typeface="Arial" charset="0"/>
        </a:defRPr>
      </a:lvl3pPr>
      <a:lvl4pPr algn="l" rtl="0" eaLnBrk="1" fontAlgn="base" hangingPunct="1">
        <a:spcBef>
          <a:spcPct val="0"/>
        </a:spcBef>
        <a:spcAft>
          <a:spcPct val="0"/>
        </a:spcAft>
        <a:defRPr sz="4000" b="1">
          <a:solidFill>
            <a:schemeClr val="tx2"/>
          </a:solidFill>
          <a:latin typeface="Tahoma" pitchFamily="34" charset="0"/>
          <a:cs typeface="Arial" charset="0"/>
        </a:defRPr>
      </a:lvl4pPr>
      <a:lvl5pPr algn="l" rtl="0" eaLnBrk="1" fontAlgn="base" hangingPunct="1">
        <a:spcBef>
          <a:spcPct val="0"/>
        </a:spcBef>
        <a:spcAft>
          <a:spcPct val="0"/>
        </a:spcAft>
        <a:defRPr sz="4000" b="1">
          <a:solidFill>
            <a:schemeClr val="tx2"/>
          </a:solidFill>
          <a:latin typeface="Tahoma" pitchFamily="34" charset="0"/>
          <a:cs typeface="Arial" charset="0"/>
        </a:defRPr>
      </a:lvl5pPr>
      <a:lvl6pPr marL="705368" algn="l" rtl="0" eaLnBrk="1" fontAlgn="base" hangingPunct="1">
        <a:spcBef>
          <a:spcPct val="0"/>
        </a:spcBef>
        <a:spcAft>
          <a:spcPct val="0"/>
        </a:spcAft>
        <a:defRPr sz="4000" b="1">
          <a:solidFill>
            <a:schemeClr val="tx2"/>
          </a:solidFill>
          <a:latin typeface="Tahoma" pitchFamily="34" charset="0"/>
          <a:cs typeface="Arial" charset="0"/>
        </a:defRPr>
      </a:lvl6pPr>
      <a:lvl7pPr marL="1410736" algn="l" rtl="0" eaLnBrk="1" fontAlgn="base" hangingPunct="1">
        <a:spcBef>
          <a:spcPct val="0"/>
        </a:spcBef>
        <a:spcAft>
          <a:spcPct val="0"/>
        </a:spcAft>
        <a:defRPr sz="4000" b="1">
          <a:solidFill>
            <a:schemeClr val="tx2"/>
          </a:solidFill>
          <a:latin typeface="Tahoma" pitchFamily="34" charset="0"/>
          <a:cs typeface="Arial" charset="0"/>
        </a:defRPr>
      </a:lvl7pPr>
      <a:lvl8pPr marL="2116104" algn="l" rtl="0" eaLnBrk="1" fontAlgn="base" hangingPunct="1">
        <a:spcBef>
          <a:spcPct val="0"/>
        </a:spcBef>
        <a:spcAft>
          <a:spcPct val="0"/>
        </a:spcAft>
        <a:defRPr sz="4000" b="1">
          <a:solidFill>
            <a:schemeClr val="tx2"/>
          </a:solidFill>
          <a:latin typeface="Tahoma" pitchFamily="34" charset="0"/>
          <a:cs typeface="Arial" charset="0"/>
        </a:defRPr>
      </a:lvl8pPr>
      <a:lvl9pPr marL="2821473" algn="l" rtl="0" eaLnBrk="1" fontAlgn="base" hangingPunct="1">
        <a:spcBef>
          <a:spcPct val="0"/>
        </a:spcBef>
        <a:spcAft>
          <a:spcPct val="0"/>
        </a:spcAft>
        <a:defRPr sz="4000" b="1">
          <a:solidFill>
            <a:schemeClr val="tx2"/>
          </a:solidFill>
          <a:latin typeface="Tahoma" pitchFamily="34" charset="0"/>
          <a:cs typeface="Arial" charset="0"/>
        </a:defRPr>
      </a:lvl9pPr>
    </p:titleStyle>
    <p:bodyStyle>
      <a:lvl1pPr marL="529026" indent="-529026" algn="l" rtl="0" eaLnBrk="1" fontAlgn="base" hangingPunct="1">
        <a:spcBef>
          <a:spcPct val="20000"/>
        </a:spcBef>
        <a:spcAft>
          <a:spcPct val="0"/>
        </a:spcAft>
        <a:buChar char="•"/>
        <a:defRPr sz="4900">
          <a:solidFill>
            <a:schemeClr val="tx1"/>
          </a:solidFill>
          <a:latin typeface="+mn-lt"/>
          <a:ea typeface="+mn-ea"/>
          <a:cs typeface="+mn-cs"/>
        </a:defRPr>
      </a:lvl1pPr>
      <a:lvl2pPr marL="1146223" indent="-440855" algn="l" rtl="0" eaLnBrk="1" fontAlgn="base" hangingPunct="1">
        <a:spcBef>
          <a:spcPct val="20000"/>
        </a:spcBef>
        <a:spcAft>
          <a:spcPct val="0"/>
        </a:spcAft>
        <a:buChar char="–"/>
        <a:defRPr sz="4300">
          <a:solidFill>
            <a:schemeClr val="tx1"/>
          </a:solidFill>
          <a:latin typeface="+mn-lt"/>
          <a:cs typeface="+mn-cs"/>
        </a:defRPr>
      </a:lvl2pPr>
      <a:lvl3pPr marL="1763420" indent="-352684" algn="l" rtl="0" eaLnBrk="1" fontAlgn="base" hangingPunct="1">
        <a:spcBef>
          <a:spcPct val="20000"/>
        </a:spcBef>
        <a:spcAft>
          <a:spcPct val="0"/>
        </a:spcAft>
        <a:buChar char="•"/>
        <a:defRPr sz="3700">
          <a:solidFill>
            <a:schemeClr val="tx1"/>
          </a:solidFill>
          <a:latin typeface="+mn-lt"/>
          <a:cs typeface="+mn-cs"/>
        </a:defRPr>
      </a:lvl3pPr>
      <a:lvl4pPr marL="2468789" indent="-352684" algn="l" rtl="0" eaLnBrk="1" fontAlgn="base" hangingPunct="1">
        <a:spcBef>
          <a:spcPct val="20000"/>
        </a:spcBef>
        <a:spcAft>
          <a:spcPct val="0"/>
        </a:spcAft>
        <a:buChar char="–"/>
        <a:defRPr sz="3100">
          <a:solidFill>
            <a:schemeClr val="tx1"/>
          </a:solidFill>
          <a:latin typeface="+mn-lt"/>
          <a:cs typeface="+mn-cs"/>
        </a:defRPr>
      </a:lvl4pPr>
      <a:lvl5pPr marL="3174157" indent="-352684" algn="l" rtl="0" eaLnBrk="1" fontAlgn="base" hangingPunct="1">
        <a:spcBef>
          <a:spcPct val="20000"/>
        </a:spcBef>
        <a:spcAft>
          <a:spcPct val="0"/>
        </a:spcAft>
        <a:buChar char="»"/>
        <a:defRPr sz="3100">
          <a:solidFill>
            <a:schemeClr val="tx1"/>
          </a:solidFill>
          <a:latin typeface="+mn-lt"/>
          <a:cs typeface="+mn-cs"/>
        </a:defRPr>
      </a:lvl5pPr>
      <a:lvl6pPr marL="3879525" indent="-352684" algn="l" rtl="0" eaLnBrk="1" fontAlgn="base" hangingPunct="1">
        <a:spcBef>
          <a:spcPct val="20000"/>
        </a:spcBef>
        <a:spcAft>
          <a:spcPct val="0"/>
        </a:spcAft>
        <a:buChar char="»"/>
        <a:defRPr sz="3100">
          <a:solidFill>
            <a:schemeClr val="tx1"/>
          </a:solidFill>
          <a:latin typeface="+mn-lt"/>
          <a:cs typeface="+mn-cs"/>
        </a:defRPr>
      </a:lvl6pPr>
      <a:lvl7pPr marL="4584893" indent="-352684" algn="l" rtl="0" eaLnBrk="1" fontAlgn="base" hangingPunct="1">
        <a:spcBef>
          <a:spcPct val="20000"/>
        </a:spcBef>
        <a:spcAft>
          <a:spcPct val="0"/>
        </a:spcAft>
        <a:buChar char="»"/>
        <a:defRPr sz="3100">
          <a:solidFill>
            <a:schemeClr val="tx1"/>
          </a:solidFill>
          <a:latin typeface="+mn-lt"/>
          <a:cs typeface="+mn-cs"/>
        </a:defRPr>
      </a:lvl7pPr>
      <a:lvl8pPr marL="5290261" indent="-352684" algn="l" rtl="0" eaLnBrk="1" fontAlgn="base" hangingPunct="1">
        <a:spcBef>
          <a:spcPct val="20000"/>
        </a:spcBef>
        <a:spcAft>
          <a:spcPct val="0"/>
        </a:spcAft>
        <a:buChar char="»"/>
        <a:defRPr sz="3100">
          <a:solidFill>
            <a:schemeClr val="tx1"/>
          </a:solidFill>
          <a:latin typeface="+mn-lt"/>
          <a:cs typeface="+mn-cs"/>
        </a:defRPr>
      </a:lvl8pPr>
      <a:lvl9pPr marL="5995629" indent="-352684" algn="l" rtl="0" eaLnBrk="1" fontAlgn="base" hangingPunct="1">
        <a:spcBef>
          <a:spcPct val="20000"/>
        </a:spcBef>
        <a:spcAft>
          <a:spcPct val="0"/>
        </a:spcAft>
        <a:buChar char="»"/>
        <a:defRPr sz="3100">
          <a:solidFill>
            <a:schemeClr val="tx1"/>
          </a:solidFill>
          <a:latin typeface="+mn-lt"/>
          <a:cs typeface="+mn-cs"/>
        </a:defRPr>
      </a:lvl9pPr>
    </p:bodyStyle>
    <p:otherStyle>
      <a:defPPr>
        <a:defRPr lang="en-US"/>
      </a:defPPr>
      <a:lvl1pPr marL="0" algn="l" defTabSz="1410736" rtl="0" eaLnBrk="1" latinLnBrk="0" hangingPunct="1"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705368" algn="l" defTabSz="1410736" rtl="0" eaLnBrk="1" latinLnBrk="0" hangingPunct="1"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410736" algn="l" defTabSz="1410736" rtl="0" eaLnBrk="1" latinLnBrk="0" hangingPunct="1">
        <a:defRPr sz="2800" kern="1200">
          <a:solidFill>
            <a:schemeClr val="tx1"/>
          </a:solidFill>
          <a:latin typeface="+mn-lt"/>
          <a:ea typeface="+mn-ea"/>
          <a:cs typeface="+mn-cs"/>
        </a:defRPr>
      </a:lvl3pPr>
      <a:lvl4pPr marL="2116104" algn="l" defTabSz="1410736" rtl="0" eaLnBrk="1" latinLnBrk="0" hangingPunct="1">
        <a:defRPr sz="2800" kern="1200">
          <a:solidFill>
            <a:schemeClr val="tx1"/>
          </a:solidFill>
          <a:latin typeface="+mn-lt"/>
          <a:ea typeface="+mn-ea"/>
          <a:cs typeface="+mn-cs"/>
        </a:defRPr>
      </a:lvl4pPr>
      <a:lvl5pPr marL="2821473" algn="l" defTabSz="1410736" rtl="0" eaLnBrk="1" latinLnBrk="0" hangingPunct="1">
        <a:defRPr sz="2800" kern="1200">
          <a:solidFill>
            <a:schemeClr val="tx1"/>
          </a:solidFill>
          <a:latin typeface="+mn-lt"/>
          <a:ea typeface="+mn-ea"/>
          <a:cs typeface="+mn-cs"/>
        </a:defRPr>
      </a:lvl5pPr>
      <a:lvl6pPr marL="3526841" algn="l" defTabSz="1410736" rtl="0" eaLnBrk="1" latinLnBrk="0" hangingPunct="1">
        <a:defRPr sz="2800" kern="1200">
          <a:solidFill>
            <a:schemeClr val="tx1"/>
          </a:solidFill>
          <a:latin typeface="+mn-lt"/>
          <a:ea typeface="+mn-ea"/>
          <a:cs typeface="+mn-cs"/>
        </a:defRPr>
      </a:lvl6pPr>
      <a:lvl7pPr marL="4232209" algn="l" defTabSz="1410736" rtl="0" eaLnBrk="1" latinLnBrk="0" hangingPunct="1">
        <a:defRPr sz="2800" kern="1200">
          <a:solidFill>
            <a:schemeClr val="tx1"/>
          </a:solidFill>
          <a:latin typeface="+mn-lt"/>
          <a:ea typeface="+mn-ea"/>
          <a:cs typeface="+mn-cs"/>
        </a:defRPr>
      </a:lvl7pPr>
      <a:lvl8pPr marL="4937577" algn="l" defTabSz="1410736" rtl="0" eaLnBrk="1" latinLnBrk="0" hangingPunct="1">
        <a:defRPr sz="2800" kern="1200">
          <a:solidFill>
            <a:schemeClr val="tx1"/>
          </a:solidFill>
          <a:latin typeface="+mn-lt"/>
          <a:ea typeface="+mn-ea"/>
          <a:cs typeface="+mn-cs"/>
        </a:defRPr>
      </a:lvl8pPr>
      <a:lvl9pPr marL="5642945" algn="l" defTabSz="1410736" rtl="0" eaLnBrk="1" latinLnBrk="0" hangingPunct="1">
        <a:defRPr sz="2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4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/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r>
              <a:rPr lang="en-US" dirty="0"/>
              <a:t>NOTE: Beneficiaries identified as “other” races not shown separately. </a:t>
            </a:r>
          </a:p>
          <a:p>
            <a:r>
              <a:rPr lang="en-US" dirty="0"/>
              <a:t>SOURCE: Urban Institute / Kaiser Family Foundation analysis, 2012.</a:t>
            </a:r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Median Per Capita Income of the Medicare Population, </a:t>
            </a:r>
            <a:br>
              <a:rPr lang="en-US" dirty="0"/>
            </a:br>
            <a:r>
              <a:rPr lang="en-US" dirty="0"/>
              <a:t>by Education Level and Race/Ethnicity, 2012</a:t>
            </a:r>
          </a:p>
        </p:txBody>
      </p:sp>
      <p:graphicFrame>
        <p:nvGraphicFramePr>
          <p:cNvPr id="4" name="Content Placeholder 9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80321537"/>
              </p:ext>
            </p:extLst>
          </p:nvPr>
        </p:nvGraphicFramePr>
        <p:xfrm>
          <a:off x="609600" y="1724401"/>
          <a:ext cx="15087600" cy="6345297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5" name="TextBox 1"/>
          <p:cNvSpPr txBox="1"/>
          <p:nvPr/>
        </p:nvSpPr>
        <p:spPr>
          <a:xfrm>
            <a:off x="236154" y="1600200"/>
            <a:ext cx="5657918" cy="426720"/>
          </a:xfrm>
          <a:prstGeom prst="rect">
            <a:avLst/>
          </a:prstGeom>
        </p:spPr>
        <p:txBody>
          <a:bodyPr wrap="square" lIns="138458" tIns="69229" rIns="138458" bIns="69229" rtlCol="0"/>
          <a:lstStyle>
            <a:lvl1pPr marL="0" indent="0">
              <a:defRPr sz="1100"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en-US" sz="2400" b="1" dirty="0" smtClean="0">
                <a:solidFill>
                  <a:srgbClr val="000000"/>
                </a:solidFill>
                <a:latin typeface="Calibri" pitchFamily="34" charset="0"/>
                <a:cs typeface="Calibri" pitchFamily="34" charset="0"/>
              </a:rPr>
              <a:t>Median per capita income </a:t>
            </a:r>
          </a:p>
          <a:p>
            <a:pPr algn="l"/>
            <a:r>
              <a:rPr lang="en-US" sz="2400" b="1" dirty="0" smtClean="0">
                <a:solidFill>
                  <a:srgbClr val="000000"/>
                </a:solidFill>
                <a:latin typeface="Calibri" pitchFamily="34" charset="0"/>
                <a:cs typeface="Calibri" pitchFamily="34" charset="0"/>
              </a:rPr>
              <a:t>(in 2012 dollars)</a:t>
            </a:r>
            <a:endParaRPr lang="en-US" sz="2400" b="1" dirty="0">
              <a:solidFill>
                <a:srgbClr val="000000"/>
              </a:solidFill>
              <a:latin typeface="Calibri" pitchFamily="34" charset="0"/>
              <a:cs typeface="Calibri" pitchFamily="34" charset="0"/>
            </a:endParaRPr>
          </a:p>
        </p:txBody>
      </p:sp>
      <p:graphicFrame>
        <p:nvGraphicFramePr>
          <p:cNvPr id="6" name="Table 5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859388196"/>
              </p:ext>
            </p:extLst>
          </p:nvPr>
        </p:nvGraphicFramePr>
        <p:xfrm>
          <a:off x="823246" y="2740838"/>
          <a:ext cx="1497332" cy="1342875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497332"/>
              </a:tblGrid>
              <a:tr h="447625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8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400" b="1" dirty="0" smtClean="0">
                          <a:solidFill>
                            <a:schemeClr val="accent2"/>
                          </a:solidFill>
                          <a:latin typeface="Calibri" pitchFamily="34" charset="0"/>
                          <a:cs typeface="Calibri" pitchFamily="34" charset="0"/>
                        </a:rPr>
                        <a:t>White</a:t>
                      </a:r>
                    </a:p>
                  </a:txBody>
                  <a:tcPr marL="150876" marR="150876" marT="64008" marB="64008" anchor="ctr">
                    <a:lnL w="12700" cmpd="sng">
                      <a:noFill/>
                    </a:lnL>
                    <a:lnR w="12700" cmpd="sng">
                      <a:noFill/>
                    </a:lnR>
                    <a:lnT w="381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</a:tr>
              <a:tr h="447625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8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400" b="1" dirty="0" smtClean="0">
                          <a:solidFill>
                            <a:srgbClr val="87A845"/>
                          </a:solidFill>
                          <a:latin typeface="Calibri" pitchFamily="34" charset="0"/>
                          <a:cs typeface="Calibri" pitchFamily="34" charset="0"/>
                        </a:rPr>
                        <a:t>Black</a:t>
                      </a:r>
                    </a:p>
                  </a:txBody>
                  <a:tcPr marL="150876" marR="150876" marT="64008" marB="64008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</a:tr>
              <a:tr h="447625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8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400" b="1" dirty="0" smtClean="0">
                          <a:solidFill>
                            <a:schemeClr val="tx2"/>
                          </a:solidFill>
                          <a:latin typeface="Calibri" pitchFamily="34" charset="0"/>
                          <a:cs typeface="Calibri" pitchFamily="34" charset="0"/>
                        </a:rPr>
                        <a:t>Hispanic</a:t>
                      </a:r>
                      <a:endParaRPr lang="en-US" sz="2400" b="1" dirty="0">
                        <a:solidFill>
                          <a:schemeClr val="tx2"/>
                        </a:solidFill>
                        <a:latin typeface="Calibri" pitchFamily="34" charset="0"/>
                        <a:cs typeface="Calibri" pitchFamily="34" charset="0"/>
                      </a:endParaRPr>
                    </a:p>
                  </a:txBody>
                  <a:tcPr marL="150876" marR="150876" marT="64008" marB="64008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</a:tr>
            </a:tbl>
          </a:graphicData>
        </a:graphic>
      </p:graphicFrame>
      <p:sp>
        <p:nvSpPr>
          <p:cNvPr id="7" name="Oval 6"/>
          <p:cNvSpPr/>
          <p:nvPr/>
        </p:nvSpPr>
        <p:spPr>
          <a:xfrm>
            <a:off x="536217" y="3675499"/>
            <a:ext cx="320040" cy="320040"/>
          </a:xfrm>
          <a:prstGeom prst="ellipse">
            <a:avLst/>
          </a:prstGeom>
          <a:solidFill>
            <a:srgbClr val="FF8811">
              <a:alpha val="50000"/>
            </a:srgbClr>
          </a:solidFill>
          <a:ln w="38100">
            <a:solidFill>
              <a:schemeClr val="tx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38458" tIns="69229" rIns="138458" bIns="69229" rtlCol="0" anchor="ctr"/>
          <a:lstStyle/>
          <a:p>
            <a:pPr algn="ctr"/>
            <a:endParaRPr lang="en-US"/>
          </a:p>
        </p:txBody>
      </p:sp>
      <p:sp>
        <p:nvSpPr>
          <p:cNvPr id="8" name="Oval 7"/>
          <p:cNvSpPr/>
          <p:nvPr/>
        </p:nvSpPr>
        <p:spPr>
          <a:xfrm>
            <a:off x="536217" y="3230880"/>
            <a:ext cx="320040" cy="320040"/>
          </a:xfrm>
          <a:prstGeom prst="ellipse">
            <a:avLst/>
          </a:prstGeom>
          <a:solidFill>
            <a:srgbClr val="87A845">
              <a:alpha val="50000"/>
            </a:srgbClr>
          </a:solidFill>
          <a:ln w="38100">
            <a:solidFill>
              <a:srgbClr val="87A845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38458" tIns="69229" rIns="138458" bIns="69229" rtlCol="0" anchor="ctr"/>
          <a:lstStyle/>
          <a:p>
            <a:pPr algn="ctr"/>
            <a:endParaRPr lang="en-US"/>
          </a:p>
        </p:txBody>
      </p:sp>
      <p:sp>
        <p:nvSpPr>
          <p:cNvPr id="9" name="Oval 8"/>
          <p:cNvSpPr/>
          <p:nvPr/>
        </p:nvSpPr>
        <p:spPr>
          <a:xfrm>
            <a:off x="536217" y="2786262"/>
            <a:ext cx="320040" cy="320040"/>
          </a:xfrm>
          <a:prstGeom prst="ellipse">
            <a:avLst/>
          </a:prstGeom>
          <a:solidFill>
            <a:schemeClr val="accent2">
              <a:alpha val="50000"/>
            </a:schemeClr>
          </a:solidFill>
          <a:ln w="38100">
            <a:solidFill>
              <a:schemeClr val="accent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38458" tIns="69229" rIns="138458" bIns="69229" rtlCol="0" anchor="ctr"/>
          <a:lstStyle/>
          <a:p>
            <a:pPr algn="ctr"/>
            <a:endParaRPr lang="en-US"/>
          </a:p>
        </p:txBody>
      </p:sp>
      <p:sp>
        <p:nvSpPr>
          <p:cNvPr id="10" name="Rectangle 9"/>
          <p:cNvSpPr/>
          <p:nvPr/>
        </p:nvSpPr>
        <p:spPr>
          <a:xfrm>
            <a:off x="355242" y="2590800"/>
            <a:ext cx="1885950" cy="1600200"/>
          </a:xfrm>
          <a:prstGeom prst="rect">
            <a:avLst/>
          </a:prstGeom>
          <a:noFill/>
          <a:ln>
            <a:solidFill>
              <a:srgbClr val="0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38458" tIns="69229" rIns="138458" bIns="69229" rtlCol="0" anchor="ctr"/>
          <a:lstStyle/>
          <a:p>
            <a:pPr algn="ctr"/>
            <a:endParaRPr lang="en-US"/>
          </a:p>
        </p:txBody>
      </p:sp>
      <p:cxnSp>
        <p:nvCxnSpPr>
          <p:cNvPr id="11" name="Straight Connector 10"/>
          <p:cNvCxnSpPr/>
          <p:nvPr/>
        </p:nvCxnSpPr>
        <p:spPr>
          <a:xfrm>
            <a:off x="598932" y="7143868"/>
            <a:ext cx="13889736" cy="0"/>
          </a:xfrm>
          <a:prstGeom prst="line">
            <a:avLst/>
          </a:prstGeom>
          <a:ln>
            <a:solidFill>
              <a:srgbClr val="0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aphicFrame>
        <p:nvGraphicFramePr>
          <p:cNvPr id="12" name="Table 1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134710096"/>
              </p:ext>
            </p:extLst>
          </p:nvPr>
        </p:nvGraphicFramePr>
        <p:xfrm>
          <a:off x="1615440" y="7315200"/>
          <a:ext cx="13075920" cy="1451728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268980"/>
                <a:gridCol w="3268980"/>
                <a:gridCol w="3268980"/>
                <a:gridCol w="3268980"/>
              </a:tblGrid>
              <a:tr h="885871">
                <a:tc>
                  <a:txBody>
                    <a:bodyPr/>
                    <a:lstStyle/>
                    <a:p>
                      <a:pPr algn="ctr">
                        <a:lnSpc>
                          <a:spcPct val="85000"/>
                        </a:lnSpc>
                      </a:pPr>
                      <a:r>
                        <a:rPr lang="en-US" sz="2500" b="1" dirty="0" smtClean="0">
                          <a:solidFill>
                            <a:schemeClr val="tx1"/>
                          </a:solidFill>
                          <a:latin typeface="Calibri" pitchFamily="34" charset="0"/>
                          <a:cs typeface="Calibri" pitchFamily="34" charset="0"/>
                        </a:rPr>
                        <a:t>Less than </a:t>
                      </a:r>
                      <a:br>
                        <a:rPr lang="en-US" sz="2500" b="1" dirty="0" smtClean="0">
                          <a:solidFill>
                            <a:schemeClr val="tx1"/>
                          </a:solidFill>
                          <a:latin typeface="Calibri" pitchFamily="34" charset="0"/>
                          <a:cs typeface="Calibri" pitchFamily="34" charset="0"/>
                        </a:rPr>
                      </a:br>
                      <a:r>
                        <a:rPr lang="en-US" sz="2500" b="1" dirty="0" smtClean="0">
                          <a:solidFill>
                            <a:schemeClr val="tx1"/>
                          </a:solidFill>
                          <a:latin typeface="Calibri" pitchFamily="34" charset="0"/>
                          <a:cs typeface="Calibri" pitchFamily="34" charset="0"/>
                        </a:rPr>
                        <a:t>High School</a:t>
                      </a:r>
                      <a:endParaRPr lang="en-US" sz="2500" b="1" dirty="0">
                        <a:solidFill>
                          <a:schemeClr val="tx1"/>
                        </a:solidFill>
                        <a:latin typeface="Calibri" pitchFamily="34" charset="0"/>
                        <a:cs typeface="Calibri" pitchFamily="34" charset="0"/>
                      </a:endParaRPr>
                    </a:p>
                  </a:txBody>
                  <a:tcPr marT="48006" marB="48006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85000"/>
                        </a:lnSpc>
                      </a:pPr>
                      <a:r>
                        <a:rPr lang="en-US" sz="2500" b="1" dirty="0" smtClean="0">
                          <a:solidFill>
                            <a:schemeClr val="tx1"/>
                          </a:solidFill>
                          <a:latin typeface="Calibri" pitchFamily="34" charset="0"/>
                          <a:cs typeface="Calibri" pitchFamily="34" charset="0"/>
                        </a:rPr>
                        <a:t>High School </a:t>
                      </a:r>
                    </a:p>
                    <a:p>
                      <a:pPr algn="ctr">
                        <a:lnSpc>
                          <a:spcPct val="85000"/>
                        </a:lnSpc>
                      </a:pPr>
                      <a:r>
                        <a:rPr lang="en-US" sz="2500" b="1" dirty="0" smtClean="0">
                          <a:solidFill>
                            <a:schemeClr val="tx1"/>
                          </a:solidFill>
                          <a:latin typeface="Calibri" pitchFamily="34" charset="0"/>
                          <a:cs typeface="Calibri" pitchFamily="34" charset="0"/>
                        </a:rPr>
                        <a:t>Graduate</a:t>
                      </a:r>
                      <a:endParaRPr lang="en-US" sz="2500" b="1" dirty="0">
                        <a:solidFill>
                          <a:schemeClr val="tx1"/>
                        </a:solidFill>
                        <a:latin typeface="Calibri" pitchFamily="34" charset="0"/>
                        <a:cs typeface="Calibri" pitchFamily="34" charset="0"/>
                      </a:endParaRPr>
                    </a:p>
                  </a:txBody>
                  <a:tcPr marT="48006" marB="48006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85000"/>
                        </a:lnSpc>
                      </a:pPr>
                      <a:r>
                        <a:rPr lang="en-US" sz="2500" b="1" dirty="0" smtClean="0">
                          <a:solidFill>
                            <a:schemeClr val="tx1"/>
                          </a:solidFill>
                          <a:latin typeface="Calibri" pitchFamily="34" charset="0"/>
                          <a:cs typeface="Calibri" pitchFamily="34" charset="0"/>
                        </a:rPr>
                        <a:t>Some </a:t>
                      </a:r>
                    </a:p>
                    <a:p>
                      <a:pPr algn="ctr">
                        <a:lnSpc>
                          <a:spcPct val="85000"/>
                        </a:lnSpc>
                      </a:pPr>
                      <a:r>
                        <a:rPr lang="en-US" sz="2500" b="1" dirty="0" smtClean="0">
                          <a:solidFill>
                            <a:schemeClr val="tx1"/>
                          </a:solidFill>
                          <a:latin typeface="Calibri" pitchFamily="34" charset="0"/>
                          <a:cs typeface="Calibri" pitchFamily="34" charset="0"/>
                        </a:rPr>
                        <a:t>College</a:t>
                      </a:r>
                      <a:endParaRPr lang="en-US" sz="2500" b="1" dirty="0">
                        <a:solidFill>
                          <a:schemeClr val="tx1"/>
                        </a:solidFill>
                        <a:latin typeface="Calibri" pitchFamily="34" charset="0"/>
                        <a:cs typeface="Calibri" pitchFamily="34" charset="0"/>
                      </a:endParaRPr>
                    </a:p>
                  </a:txBody>
                  <a:tcPr marT="48006" marB="48006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85000"/>
                        </a:lnSpc>
                      </a:pPr>
                      <a:r>
                        <a:rPr lang="en-US" sz="2500" b="1" dirty="0" smtClean="0">
                          <a:solidFill>
                            <a:schemeClr val="tx1"/>
                          </a:solidFill>
                          <a:latin typeface="Calibri" pitchFamily="34" charset="0"/>
                          <a:cs typeface="Calibri" pitchFamily="34" charset="0"/>
                        </a:rPr>
                        <a:t>College</a:t>
                      </a:r>
                      <a:r>
                        <a:rPr lang="en-US" sz="2500" b="1" baseline="0" dirty="0" smtClean="0">
                          <a:solidFill>
                            <a:schemeClr val="tx1"/>
                          </a:solidFill>
                          <a:latin typeface="Calibri" pitchFamily="34" charset="0"/>
                          <a:cs typeface="Calibri" pitchFamily="34" charset="0"/>
                        </a:rPr>
                        <a:t> </a:t>
                      </a:r>
                    </a:p>
                    <a:p>
                      <a:pPr algn="ctr">
                        <a:lnSpc>
                          <a:spcPct val="85000"/>
                        </a:lnSpc>
                      </a:pPr>
                      <a:r>
                        <a:rPr lang="en-US" sz="2500" b="1" baseline="0" dirty="0" smtClean="0">
                          <a:solidFill>
                            <a:schemeClr val="tx1"/>
                          </a:solidFill>
                          <a:latin typeface="Calibri" pitchFamily="34" charset="0"/>
                          <a:cs typeface="Calibri" pitchFamily="34" charset="0"/>
                        </a:rPr>
                        <a:t>Graduate</a:t>
                      </a:r>
                      <a:endParaRPr lang="en-US" sz="2500" b="1" dirty="0">
                        <a:solidFill>
                          <a:schemeClr val="tx1"/>
                        </a:solidFill>
                        <a:latin typeface="Calibri" pitchFamily="34" charset="0"/>
                        <a:cs typeface="Calibri" pitchFamily="34" charset="0"/>
                      </a:endParaRPr>
                    </a:p>
                  </a:txBody>
                  <a:tcPr marT="48006" marB="48006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</a:tr>
              <a:tr h="565857">
                <a:tc>
                  <a:txBody>
                    <a:bodyPr/>
                    <a:lstStyle/>
                    <a:p>
                      <a:pPr algn="ctr">
                        <a:lnSpc>
                          <a:spcPct val="85000"/>
                        </a:lnSpc>
                      </a:pPr>
                      <a:r>
                        <a:rPr lang="en-US" sz="2900" b="1" dirty="0" smtClean="0">
                          <a:solidFill>
                            <a:schemeClr val="tx1"/>
                          </a:solidFill>
                          <a:latin typeface="Calibri" pitchFamily="34" charset="0"/>
                          <a:cs typeface="Calibri" pitchFamily="34" charset="0"/>
                        </a:rPr>
                        <a:t>$13,700</a:t>
                      </a:r>
                      <a:endParaRPr lang="en-US" sz="2900" b="1" dirty="0">
                        <a:solidFill>
                          <a:schemeClr val="tx1"/>
                        </a:solidFill>
                        <a:latin typeface="Calibri" pitchFamily="34" charset="0"/>
                        <a:cs typeface="Calibri" pitchFamily="34" charset="0"/>
                      </a:endParaRPr>
                    </a:p>
                  </a:txBody>
                  <a:tcPr marT="48006" marB="48006">
                    <a:lnL w="12700" cmpd="sng">
                      <a:noFill/>
                    </a:lnL>
                    <a:lnR w="12700" cmpd="sng">
                      <a:noFill/>
                    </a:lnR>
                    <a:lnT w="381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85000"/>
                        </a:lnSpc>
                      </a:pPr>
                      <a:r>
                        <a:rPr lang="en-US" sz="2900" b="1" dirty="0" smtClean="0">
                          <a:solidFill>
                            <a:schemeClr val="tx1"/>
                          </a:solidFill>
                          <a:latin typeface="Calibri" pitchFamily="34" charset="0"/>
                          <a:cs typeface="Calibri" pitchFamily="34" charset="0"/>
                        </a:rPr>
                        <a:t>$20,650</a:t>
                      </a:r>
                      <a:endParaRPr lang="en-US" sz="2900" b="1" dirty="0">
                        <a:solidFill>
                          <a:schemeClr val="tx1"/>
                        </a:solidFill>
                        <a:latin typeface="Calibri" pitchFamily="34" charset="0"/>
                        <a:cs typeface="Calibri" pitchFamily="34" charset="0"/>
                      </a:endParaRPr>
                    </a:p>
                  </a:txBody>
                  <a:tcPr marT="48006" marB="48006">
                    <a:lnL w="12700" cmpd="sng">
                      <a:noFill/>
                    </a:lnL>
                    <a:lnR w="12700" cmpd="sng">
                      <a:noFill/>
                    </a:lnR>
                    <a:lnT w="381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85000"/>
                        </a:lnSpc>
                      </a:pPr>
                      <a:r>
                        <a:rPr lang="en-US" sz="2900" b="1" dirty="0" smtClean="0">
                          <a:solidFill>
                            <a:schemeClr val="tx1"/>
                          </a:solidFill>
                          <a:latin typeface="Calibri" pitchFamily="34" charset="0"/>
                          <a:cs typeface="Calibri" pitchFamily="34" charset="0"/>
                        </a:rPr>
                        <a:t>$26,700</a:t>
                      </a:r>
                      <a:endParaRPr lang="en-US" sz="2900" b="1" dirty="0">
                        <a:solidFill>
                          <a:schemeClr val="tx1"/>
                        </a:solidFill>
                        <a:latin typeface="Calibri" pitchFamily="34" charset="0"/>
                        <a:cs typeface="Calibri" pitchFamily="34" charset="0"/>
                      </a:endParaRPr>
                    </a:p>
                  </a:txBody>
                  <a:tcPr marT="48006" marB="48006">
                    <a:lnL w="12700" cmpd="sng">
                      <a:noFill/>
                    </a:lnL>
                    <a:lnR w="12700" cmpd="sng">
                      <a:noFill/>
                    </a:lnR>
                    <a:lnT w="381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85000"/>
                        </a:lnSpc>
                      </a:pPr>
                      <a:r>
                        <a:rPr lang="en-US" sz="2900" b="1" dirty="0" smtClean="0">
                          <a:solidFill>
                            <a:schemeClr val="tx1"/>
                          </a:solidFill>
                          <a:latin typeface="Calibri" pitchFamily="34" charset="0"/>
                          <a:cs typeface="Calibri" pitchFamily="34" charset="0"/>
                        </a:rPr>
                        <a:t>$40,000</a:t>
                      </a:r>
                      <a:endParaRPr lang="en-US" sz="2900" b="1" dirty="0">
                        <a:solidFill>
                          <a:schemeClr val="tx1"/>
                        </a:solidFill>
                        <a:latin typeface="Calibri" pitchFamily="34" charset="0"/>
                        <a:cs typeface="Calibri" pitchFamily="34" charset="0"/>
                      </a:endParaRPr>
                    </a:p>
                  </a:txBody>
                  <a:tcPr marT="48006" marB="48006">
                    <a:lnL w="12700" cmpd="sng">
                      <a:noFill/>
                    </a:lnL>
                    <a:lnR w="12700" cmpd="sng">
                      <a:noFill/>
                    </a:lnR>
                    <a:lnT w="381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</a:tr>
            </a:tbl>
          </a:graphicData>
        </a:graphic>
      </p:graphicFrame>
      <p:sp>
        <p:nvSpPr>
          <p:cNvPr id="13" name="TextBox 12"/>
          <p:cNvSpPr txBox="1"/>
          <p:nvPr/>
        </p:nvSpPr>
        <p:spPr>
          <a:xfrm>
            <a:off x="236154" y="7941765"/>
            <a:ext cx="1973646" cy="8771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85000"/>
              </a:lnSpc>
            </a:pPr>
            <a:r>
              <a:rPr lang="en-US" sz="2000" b="1" dirty="0" smtClean="0">
                <a:latin typeface="Calibri" pitchFamily="34" charset="0"/>
                <a:cs typeface="Calibri" pitchFamily="34" charset="0"/>
              </a:rPr>
              <a:t>Median income</a:t>
            </a:r>
          </a:p>
          <a:p>
            <a:pPr>
              <a:lnSpc>
                <a:spcPct val="85000"/>
              </a:lnSpc>
            </a:pPr>
            <a:r>
              <a:rPr lang="en-US" sz="2000" b="1" dirty="0">
                <a:latin typeface="Calibri" pitchFamily="34" charset="0"/>
                <a:cs typeface="Calibri" pitchFamily="34" charset="0"/>
              </a:rPr>
              <a:t>a</a:t>
            </a:r>
            <a:r>
              <a:rPr lang="en-US" sz="2000" b="1" dirty="0" smtClean="0">
                <a:latin typeface="Calibri" pitchFamily="34" charset="0"/>
                <a:cs typeface="Calibri" pitchFamily="34" charset="0"/>
              </a:rPr>
              <a:t>mong all beneficiaries:</a:t>
            </a:r>
            <a:endParaRPr lang="en-US" sz="2000" b="1" dirty="0">
              <a:latin typeface="Calibri" pitchFamily="34" charset="0"/>
              <a:cs typeface="Calibri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92692644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ISPRING_RESOURCE_PATHS_HASH_PRESENTER" val="8b113658f11b23fc67b1c9ce6d6a781da90bdcc"/>
</p:tagLst>
</file>

<file path=ppt/theme/theme1.xml><?xml version="1.0" encoding="utf-8"?>
<a:theme xmlns:a="http://schemas.openxmlformats.org/drawingml/2006/main" name="blank">
  <a:themeElements>
    <a:clrScheme name="Custom 1">
      <a:dk1>
        <a:srgbClr val="000000"/>
      </a:dk1>
      <a:lt1>
        <a:srgbClr val="FFFFFF"/>
      </a:lt1>
      <a:dk2>
        <a:srgbClr val="FF8811"/>
      </a:dk2>
      <a:lt2>
        <a:srgbClr val="FFD204"/>
      </a:lt2>
      <a:accent1>
        <a:srgbClr val="133559"/>
      </a:accent1>
      <a:accent2>
        <a:srgbClr val="025189"/>
      </a:accent2>
      <a:accent3>
        <a:srgbClr val="0072C0"/>
      </a:accent3>
      <a:accent4>
        <a:srgbClr val="31A3E3"/>
      </a:accent4>
      <a:accent5>
        <a:srgbClr val="7BC7ED"/>
      </a:accent5>
      <a:accent6>
        <a:srgbClr val="B0DDF4"/>
      </a:accent6>
      <a:hlink>
        <a:srgbClr val="0072C0"/>
      </a:hlink>
      <a:folHlink>
        <a:srgbClr val="0072C0"/>
      </a:folHlink>
    </a:clrScheme>
    <a:fontScheme name="Calibri">
      <a:majorFont>
        <a:latin typeface="Calibri"/>
        <a:ea typeface=""/>
        <a:cs typeface=""/>
      </a:majorFont>
      <a:minorFont>
        <a:latin typeface="Calibri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chemeClr val="bg1"/>
        </a:solidFill>
        <a:ln>
          <a:solidFill>
            <a:schemeClr val="tx1"/>
          </a:solidFill>
        </a:ln>
      </a:spPr>
      <a:bodyPr rtlCol="0" anchor="ctr"/>
      <a:lstStyle>
        <a:defPPr algn="ctr">
          <a:defRPr/>
        </a:defPPr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  <a:lnDef>
      <a:spPr>
        <a:ln w="12700" cmpd="sng">
          <a:solidFill>
            <a:schemeClr val="tx1"/>
          </a:solidFill>
        </a:ln>
      </a:spPr>
      <a:bodyPr/>
      <a:lstStyle/>
      <a:style>
        <a:lnRef idx="1">
          <a:schemeClr val="accent1"/>
        </a:lnRef>
        <a:fillRef idx="0">
          <a:schemeClr val="accent1"/>
        </a:fillRef>
        <a:effectRef idx="0">
          <a:schemeClr val="accent1"/>
        </a:effectRef>
        <a:fontRef idx="minor">
          <a:schemeClr val="tx1"/>
        </a:fontRef>
      </a:style>
    </a:lnDef>
    <a:txDef>
      <a:spPr>
        <a:noFill/>
      </a:spPr>
      <a:bodyPr wrap="square" rtlCol="0">
        <a:spAutoFit/>
      </a:bodyPr>
      <a:lstStyle>
        <a:defPPr algn="ctr">
          <a:defRPr dirty="0" err="1" smtClean="0">
            <a:latin typeface="Calibri" pitchFamily="34" charset="0"/>
            <a:cs typeface="Meta Offc Pro"/>
          </a:defRPr>
        </a:defPPr>
      </a:lstStyle>
    </a:txDef>
  </a:objectDefaults>
  <a:extraClrSchemeLst>
    <a:extraClrScheme>
      <a:clrScheme name="Blank Presentatio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713E39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BBAFAE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1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06244D"/>
        </a:accent1>
        <a:accent2>
          <a:srgbClr val="F7871B"/>
        </a:accent2>
        <a:accent3>
          <a:srgbClr val="FFFFFF"/>
        </a:accent3>
        <a:accent4>
          <a:srgbClr val="000000"/>
        </a:accent4>
        <a:accent5>
          <a:srgbClr val="AAACB2"/>
        </a:accent5>
        <a:accent6>
          <a:srgbClr val="E07A17"/>
        </a:accent6>
        <a:hlink>
          <a:srgbClr val="747894"/>
        </a:hlink>
        <a:folHlink>
          <a:srgbClr val="FCB46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14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06244D"/>
        </a:accent1>
        <a:accent2>
          <a:srgbClr val="465274"/>
        </a:accent2>
        <a:accent3>
          <a:srgbClr val="FFFFFF"/>
        </a:accent3>
        <a:accent4>
          <a:srgbClr val="000000"/>
        </a:accent4>
        <a:accent5>
          <a:srgbClr val="AAACB2"/>
        </a:accent5>
        <a:accent6>
          <a:srgbClr val="3F4968"/>
        </a:accent6>
        <a:hlink>
          <a:srgbClr val="F7871B"/>
        </a:hlink>
        <a:folHlink>
          <a:srgbClr val="FCB46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15">
        <a:dk1>
          <a:srgbClr val="000000"/>
        </a:dk1>
        <a:lt1>
          <a:srgbClr val="FFFFFF"/>
        </a:lt1>
        <a:dk2>
          <a:srgbClr val="000000"/>
        </a:dk2>
        <a:lt2>
          <a:srgbClr val="B5B8C9"/>
        </a:lt2>
        <a:accent1>
          <a:srgbClr val="465274"/>
        </a:accent1>
        <a:accent2>
          <a:srgbClr val="06244D"/>
        </a:accent2>
        <a:accent3>
          <a:srgbClr val="FFFFFF"/>
        </a:accent3>
        <a:accent4>
          <a:srgbClr val="000000"/>
        </a:accent4>
        <a:accent5>
          <a:srgbClr val="B0B3BC"/>
        </a:accent5>
        <a:accent6>
          <a:srgbClr val="052045"/>
        </a:accent6>
        <a:hlink>
          <a:srgbClr val="FCB460"/>
        </a:hlink>
        <a:folHlink>
          <a:srgbClr val="F7871B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16">
        <a:dk1>
          <a:srgbClr val="06244D"/>
        </a:dk1>
        <a:lt1>
          <a:srgbClr val="FFFFFF"/>
        </a:lt1>
        <a:dk2>
          <a:srgbClr val="06244D"/>
        </a:dk2>
        <a:lt2>
          <a:srgbClr val="B5B8C9"/>
        </a:lt2>
        <a:accent1>
          <a:srgbClr val="465274"/>
        </a:accent1>
        <a:accent2>
          <a:srgbClr val="06244D"/>
        </a:accent2>
        <a:accent3>
          <a:srgbClr val="FFFFFF"/>
        </a:accent3>
        <a:accent4>
          <a:srgbClr val="041D40"/>
        </a:accent4>
        <a:accent5>
          <a:srgbClr val="B0B3BC"/>
        </a:accent5>
        <a:accent6>
          <a:srgbClr val="052045"/>
        </a:accent6>
        <a:hlink>
          <a:srgbClr val="FCB460"/>
        </a:hlink>
        <a:folHlink>
          <a:srgbClr val="F7871B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blank</Template>
  <TotalTime>5066</TotalTime>
  <Words>105</Words>
  <Application>Microsoft Office PowerPoint</Application>
  <PresentationFormat>Custom</PresentationFormat>
  <Paragraphs>33</Paragraphs>
  <Slides>1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2" baseType="lpstr">
      <vt:lpstr>blank</vt:lpstr>
      <vt:lpstr>Median Per Capita Income of the Medicare Population,  by Education Level and Race/Ethnicity, 2012</vt:lpstr>
    </vt:vector>
  </TitlesOfParts>
  <Company>Kaiser Family Foundation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Median Per Beneficiary Income of the Medicare Population, Overall, and by Race/Ethnicity, 2012</dc:title>
  <dc:creator>Jennifer Huang</dc:creator>
  <cp:lastModifiedBy>Jennifer Huang</cp:lastModifiedBy>
  <cp:revision>93</cp:revision>
  <dcterms:created xsi:type="dcterms:W3CDTF">2013-07-22T15:12:42Z</dcterms:created>
  <dcterms:modified xsi:type="dcterms:W3CDTF">2013-09-16T14:05:56Z</dcterms:modified>
</cp:coreProperties>
</file>