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245975890181866E-2"/>
          <c:y val="3.2513998250218723E-2"/>
          <c:w val="0.9235298353192577"/>
          <c:h val="0.7996268591426072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0.02</c:v>
                </c:pt>
                <c:pt idx="1">
                  <c:v>0.02</c:v>
                </c:pt>
                <c:pt idx="2">
                  <c:v>0.04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0.03</c:v>
                </c:pt>
                <c:pt idx="1">
                  <c:v>0.03</c:v>
                </c:pt>
                <c:pt idx="2">
                  <c:v>0.05</c:v>
                </c:pt>
              </c:numCache>
            </c:numRef>
          </c:val>
        </c:ser>
        <c:ser>
          <c:idx val="3"/>
          <c:order val="2"/>
          <c:tx>
            <c:strRef>
              <c:f>Sheet1!$A$4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0.03</c:v>
                </c:pt>
                <c:pt idx="1">
                  <c:v>0.04</c:v>
                </c:pt>
                <c:pt idx="2">
                  <c:v>0.08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0.03</c:v>
                </c:pt>
                <c:pt idx="1">
                  <c:v>0.06</c:v>
                </c:pt>
                <c:pt idx="2">
                  <c:v>0.08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7%*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13%*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Sheet1!$B$6:$D$6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0.06</c:v>
                </c:pt>
                <c:pt idx="2">
                  <c:v>0.13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9%*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17%*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Sheet1!$B$7:$D$7</c:f>
              <c:numCache>
                <c:formatCode>0%</c:formatCode>
                <c:ptCount val="3"/>
                <c:pt idx="0">
                  <c:v>0.08</c:v>
                </c:pt>
                <c:pt idx="1">
                  <c:v>0.09</c:v>
                </c:pt>
                <c:pt idx="2">
                  <c:v>0.17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Sheet1!$B$8:$D$8</c:f>
              <c:numCache>
                <c:formatCode>0%</c:formatCode>
                <c:ptCount val="3"/>
                <c:pt idx="0">
                  <c:v>0.08</c:v>
                </c:pt>
                <c:pt idx="1">
                  <c:v>0.11</c:v>
                </c:pt>
                <c:pt idx="2">
                  <c:v>0.19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Sheet1!$B$9:$D$9</c:f>
              <c:numCache>
                <c:formatCode>0%</c:formatCode>
                <c:ptCount val="3"/>
                <c:pt idx="0">
                  <c:v>0.09</c:v>
                </c:pt>
                <c:pt idx="1">
                  <c:v>0.11</c:v>
                </c:pt>
                <c:pt idx="2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30"/>
        <c:axId val="79476224"/>
        <c:axId val="79808768"/>
      </c:barChart>
      <c:catAx>
        <c:axId val="79476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79808768"/>
        <c:crosses val="autoZero"/>
        <c:auto val="1"/>
        <c:lblAlgn val="ctr"/>
        <c:lblOffset val="100"/>
        <c:noMultiLvlLbl val="0"/>
      </c:catAx>
      <c:valAx>
        <c:axId val="7980876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7947622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0827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1441022"/>
              </p:ext>
            </p:extLst>
          </p:nvPr>
        </p:nvGraphicFramePr>
        <p:xfrm>
          <a:off x="152401" y="1447800"/>
          <a:ext cx="8610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(p&lt;.05). 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2006-2013.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1277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8.5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Percentage of Covered Workers Enrolled in an HDHP/HRA or HSA-Qualified HDHP, </a:t>
            </a:r>
            <a:r>
              <a:rPr lang="en-US" sz="2400" dirty="0" smtClean="0">
                <a:latin typeface="Calibri" pitchFamily="34" charset="0"/>
              </a:rPr>
              <a:t>2006-2013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943600" y="1524000"/>
            <a:ext cx="0" cy="3733800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43152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8.5 Percentage of Covered Workers Enrolled in an HDHP/HRA or HSA-Qualified HDHP, 2006-2013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8.5 Percentage of Covered Workers Enrolled in an HDHP/HRA or HSA-Qualified HDHP, 2006-2013</dc:title>
  <dc:creator>NirmitaP</dc:creator>
  <cp:lastModifiedBy>NirmitaP</cp:lastModifiedBy>
  <cp:revision>1</cp:revision>
  <dcterms:created xsi:type="dcterms:W3CDTF">2013-08-06T21:01:22Z</dcterms:created>
  <dcterms:modified xsi:type="dcterms:W3CDTF">2013-08-06T21:01:23Z</dcterms:modified>
</cp:coreProperties>
</file>