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Pt>
            <c:idx val="3"/>
            <c:invertIfNegative val="0"/>
            <c:bubble3D val="0"/>
            <c:spPr>
              <a:solidFill>
                <a:schemeClr val="accent5"/>
              </a:solidFill>
              <a:ln w="12700">
                <a:solidFill>
                  <a:schemeClr val="tx1"/>
                </a:solidFill>
              </a:ln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%" sourceLinked="0"/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Sheet1!$A$1:$D$1</c:f>
              <c:strCache>
                <c:ptCount val="4"/>
                <c:pt idx="0">
                  <c:v>3-199 Workers*</c:v>
                </c:pt>
                <c:pt idx="1">
                  <c:v>200-999 Workers*</c:v>
                </c:pt>
                <c:pt idx="2">
                  <c:v>1,000 or More Workers*</c:v>
                </c:pt>
                <c:pt idx="3">
                  <c:v>All Firms</c:v>
                </c:pt>
              </c:strCache>
            </c:strRef>
          </c:cat>
          <c:val>
            <c:numRef>
              <c:f>Sheet1!$A$2:$D$2</c:f>
              <c:numCache>
                <c:formatCode>0%</c:formatCode>
                <c:ptCount val="4"/>
                <c:pt idx="0">
                  <c:v>0.22</c:v>
                </c:pt>
                <c:pt idx="1">
                  <c:v>0.39</c:v>
                </c:pt>
                <c:pt idx="2">
                  <c:v>0.43</c:v>
                </c:pt>
                <c:pt idx="3">
                  <c:v>0.23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79406592"/>
        <c:axId val="79408512"/>
      </c:barChart>
      <c:catAx>
        <c:axId val="79406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79408512"/>
        <c:crosses val="autoZero"/>
        <c:auto val="1"/>
        <c:lblAlgn val="ctr"/>
        <c:lblOffset val="100"/>
        <c:noMultiLvlLbl val="0"/>
      </c:catAx>
      <c:valAx>
        <c:axId val="79408512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79406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0399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6128551"/>
              </p:ext>
            </p:extLst>
          </p:nvPr>
        </p:nvGraphicFramePr>
        <p:xfrm>
          <a:off x="579438" y="1447800"/>
          <a:ext cx="7985124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096000"/>
            <a:ext cx="8321040" cy="670560"/>
          </a:xfrm>
        </p:spPr>
        <p:txBody>
          <a:bodyPr/>
          <a:lstStyle/>
          <a:p>
            <a:pPr>
              <a:spcAft>
                <a:spcPts val="400"/>
              </a:spcAft>
            </a:pP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Estimates are statistically different </a:t>
            </a:r>
            <a:r>
              <a:rPr lang="en-US" sz="1100" dirty="0">
                <a:latin typeface="Calibri" pitchFamily="34" charset="0"/>
              </a:rPr>
              <a:t>from all other firms not in the indicated size category 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The 2013 </a:t>
            </a:r>
            <a:r>
              <a:rPr lang="en-US" sz="1100" dirty="0">
                <a:latin typeface="Calibri" pitchFamily="34" charset="0"/>
              </a:rPr>
              <a:t>estimate includes </a:t>
            </a:r>
            <a:r>
              <a:rPr lang="en-US" sz="1100" dirty="0" smtClean="0">
                <a:latin typeface="Calibri" pitchFamily="34" charset="0"/>
              </a:rPr>
              <a:t>1.0% </a:t>
            </a:r>
            <a:r>
              <a:rPr lang="en-US" sz="1100" dirty="0">
                <a:latin typeface="Calibri" pitchFamily="34" charset="0"/>
              </a:rPr>
              <a:t>of all firms offering health benefits that offer both an HDHP/HRA and an HSA-qualified HDHP.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8.2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Health Benefits, Percentage That Offer an HDHP/SO, by Firm Size, </a:t>
            </a:r>
            <a:r>
              <a:rPr lang="en-US" sz="2400" dirty="0" smtClean="0">
                <a:latin typeface="Calibri" pitchFamily="34" charset="0"/>
              </a:rPr>
              <a:t>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2579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8.2 Among Firms Offering Health Benefits, Percentage That Offer an HDHP/SO, by Firm Size,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8.2 Among Firms Offering Health Benefits, Percentage That Offer an HDHP/SO, by Firm Size, 2013</dc:title>
  <dc:creator>NirmitaP</dc:creator>
  <cp:lastModifiedBy>NirmitaP</cp:lastModifiedBy>
  <cp:revision>1</cp:revision>
  <dcterms:created xsi:type="dcterms:W3CDTF">2013-08-06T21:01:25Z</dcterms:created>
  <dcterms:modified xsi:type="dcterms:W3CDTF">2013-08-06T21:01:25Z</dcterms:modified>
</cp:coreProperties>
</file>