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07276601035647"/>
          <c:y val="3.1168543732902759E-2"/>
          <c:w val="0.71800787401574806"/>
          <c:h val="0.7217741861214718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$1-$749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0.13</c:v>
                </c:pt>
                <c:pt idx="1">
                  <c:v>0.23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$750-$1,499</c:v>
                </c:pt>
              </c:strCache>
            </c:strRef>
          </c:tx>
          <c:spPr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0.28000000000000003</c:v>
                </c:pt>
                <c:pt idx="1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$1,500-$2,249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0.13</c:v>
                </c:pt>
                <c:pt idx="1">
                  <c:v>0.36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$2,250-$2,999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0.04</c:v>
                </c:pt>
                <c:pt idx="1">
                  <c:v>0.04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</c:v>
                </c:pt>
                <c:pt idx="1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0081280"/>
        <c:axId val="190083072"/>
      </c:barChart>
      <c:catAx>
        <c:axId val="1900812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90083072"/>
        <c:crosses val="autoZero"/>
        <c:auto val="1"/>
        <c:lblAlgn val="ctr"/>
        <c:lblOffset val="100"/>
        <c:noMultiLvlLbl val="0"/>
      </c:catAx>
      <c:valAx>
        <c:axId val="19008307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900812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6543372703412074"/>
          <c:y val="0.89241607956900126"/>
          <c:w val="0.76966601049868777"/>
          <c:h val="7.722971662952248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150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145524"/>
              </p:ext>
            </p:extLst>
          </p:nvPr>
        </p:nvGraphicFramePr>
        <p:xfrm>
          <a:off x="0" y="1676401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For family coverage, </a:t>
            </a:r>
            <a:r>
              <a:rPr lang="en-US" sz="1100" dirty="0" smtClean="0">
                <a:latin typeface="Calibri" pitchFamily="34" charset="0"/>
              </a:rPr>
              <a:t>50%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32%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the HSAs that their workers establish.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508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Annual 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Employer </a:t>
            </a:r>
            <a:r>
              <a:rPr lang="en-US" sz="2400" dirty="0">
                <a:latin typeface="Calibri" pitchFamily="34" charset="0"/>
              </a:rPr>
              <a:t>Contributions to their HRA or HSA, for Family Coverage,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15402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8.15 Distribution of Covered Workers with the Following Annual  Employer Contributions to their HRA or HSA, for Family Coverage,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8.15 Distribution of Covered Workers with the Following Annual  Employer Contributions to their HRA or HSA, for Family Coverage, 2013</dc:title>
  <dc:creator>NirmitaP</dc:creator>
  <cp:lastModifiedBy>NirmitaP</cp:lastModifiedBy>
  <cp:revision>1</cp:revision>
  <dcterms:created xsi:type="dcterms:W3CDTF">2013-08-06T21:01:15Z</dcterms:created>
  <dcterms:modified xsi:type="dcterms:W3CDTF">2013-08-06T21:01:16Z</dcterms:modified>
</cp:coreProperties>
</file>