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Sheet1!$A$1:$C$1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Sheet1!$A$2:$C$2</c:f>
              <c:numCache>
                <c:formatCode>0%</c:formatCode>
                <c:ptCount val="3"/>
                <c:pt idx="0">
                  <c:v>0.69440612358115394</c:v>
                </c:pt>
                <c:pt idx="1">
                  <c:v>0.55004194000706497</c:v>
                </c:pt>
                <c:pt idx="2">
                  <c:v>0.61736632012666204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440512"/>
        <c:axId val="79475456"/>
      </c:barChart>
      <c:catAx>
        <c:axId val="79440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79475456"/>
        <c:crosses val="autoZero"/>
        <c:auto val="1"/>
        <c:lblAlgn val="ctr"/>
        <c:lblOffset val="100"/>
        <c:noMultiLvlLbl val="0"/>
      </c:catAx>
      <c:valAx>
        <c:axId val="7947545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79440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924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113121"/>
              </p:ext>
            </p:extLst>
          </p:nvPr>
        </p:nvGraphicFramePr>
        <p:xfrm>
          <a:off x="350838" y="1387451"/>
          <a:ext cx="8442325" cy="473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For definitions of Self-Funded and Fully Insured Plans, see the introduction to Section 10.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127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8.13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Percentage of Covered Workers in Partially or Fully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Self-Funded HDHP/HRAs and HSA-Qualified HDHPs,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98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8.13 Percentage of Covered Workers in Partially or Fully  Self-Funded HDHP/HRAs and HSA-Qualified HDHPs,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8.13 Percentage of Covered Workers in Partially or Fully  Self-Funded HDHP/HRAs and HSA-Qualified HDHPs, 2013</dc:title>
  <dc:creator>NirmitaP</dc:creator>
  <cp:lastModifiedBy>NirmitaP</cp:lastModifiedBy>
  <cp:revision>1</cp:revision>
  <dcterms:created xsi:type="dcterms:W3CDTF">2013-08-06T21:01:18Z</dcterms:created>
  <dcterms:modified xsi:type="dcterms:W3CDTF">2013-08-06T21:01:18Z</dcterms:modified>
</cp:coreProperties>
</file>